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364" r:id="rId5"/>
    <p:sldId id="403" r:id="rId6"/>
    <p:sldId id="365" r:id="rId7"/>
    <p:sldId id="366" r:id="rId8"/>
    <p:sldId id="386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:p15="http://schemas.microsoft.com/office/powerpoint/2012/main">
        <p15:guide id="1" orient="horz" pos="1009" userDrawn="1">
          <p15:clr>
            <a:srgbClr val="A4A3A4"/>
          </p15:clr>
        </p15:guide>
        <p15:guide id="2" pos="11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727"/>
    <a:srgbClr val="76CDE5"/>
    <a:srgbClr val="CC0000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DC907-60EA-4EC3-9F9E-D5CE27274B4F}" v="99" dt="2022-08-17T07:01:13.23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55786" autoAdjust="0"/>
  </p:normalViewPr>
  <p:slideViewPr>
    <p:cSldViewPr snapToGrid="0" snapToObjects="1">
      <p:cViewPr varScale="1">
        <p:scale>
          <a:sx n="24" d="100"/>
          <a:sy n="24" d="100"/>
        </p:scale>
        <p:origin x="2194" y="58"/>
      </p:cViewPr>
      <p:guideLst>
        <p:guide orient="horz" pos="1009"/>
        <p:guide pos="11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aňuk Viktor" userId="6309eeb1-d820-4fc3-b4b6-270a29646754" providerId="ADAL" clId="{FDADC907-60EA-4EC3-9F9E-D5CE27274B4F}"/>
    <pc:docChg chg="undo redo custSel addSld delSld modSld sldOrd">
      <pc:chgData name="Stepaňuk Viktor" userId="6309eeb1-d820-4fc3-b4b6-270a29646754" providerId="ADAL" clId="{FDADC907-60EA-4EC3-9F9E-D5CE27274B4F}" dt="2022-08-17T07:01:13.231" v="6963" actId="1076"/>
      <pc:docMkLst>
        <pc:docMk/>
      </pc:docMkLst>
      <pc:sldChg chg="addSp delSp modSp mod ord delAnim modAnim">
        <pc:chgData name="Stepaňuk Viktor" userId="6309eeb1-d820-4fc3-b4b6-270a29646754" providerId="ADAL" clId="{FDADC907-60EA-4EC3-9F9E-D5CE27274B4F}" dt="2022-08-17T07:01:13.231" v="6963" actId="1076"/>
        <pc:sldMkLst>
          <pc:docMk/>
          <pc:sldMk cId="2138578871" sldId="365"/>
        </pc:sldMkLst>
        <pc:spChg chg="add mod">
          <ac:chgData name="Stepaňuk Viktor" userId="6309eeb1-d820-4fc3-b4b6-270a29646754" providerId="ADAL" clId="{FDADC907-60EA-4EC3-9F9E-D5CE27274B4F}" dt="2022-08-17T06:57:50.806" v="6884" actId="571"/>
          <ac:spMkLst>
            <pc:docMk/>
            <pc:sldMk cId="2138578871" sldId="365"/>
            <ac:spMk id="2" creationId="{3079BB25-6881-C9A8-6BBB-FE98AA58EC80}"/>
          </ac:spMkLst>
        </pc:spChg>
        <pc:spChg chg="mod">
          <ac:chgData name="Stepaňuk Viktor" userId="6309eeb1-d820-4fc3-b4b6-270a29646754" providerId="ADAL" clId="{FDADC907-60EA-4EC3-9F9E-D5CE27274B4F}" dt="2022-08-17T06:54:53.077" v="6830" actId="20577"/>
          <ac:spMkLst>
            <pc:docMk/>
            <pc:sldMk cId="2138578871" sldId="365"/>
            <ac:spMk id="3" creationId="{00000000-0000-0000-0000-000000000000}"/>
          </ac:spMkLst>
        </pc:spChg>
        <pc:spChg chg="del">
          <ac:chgData name="Stepaňuk Viktor" userId="6309eeb1-d820-4fc3-b4b6-270a29646754" providerId="ADAL" clId="{FDADC907-60EA-4EC3-9F9E-D5CE27274B4F}" dt="2022-08-17T06:57:40.200" v="6877" actId="478"/>
          <ac:spMkLst>
            <pc:docMk/>
            <pc:sldMk cId="2138578871" sldId="365"/>
            <ac:spMk id="4" creationId="{3879CCA6-398F-40B2-BDB6-D436ED749817}"/>
          </ac:spMkLst>
        </pc:spChg>
        <pc:spChg chg="add del mod">
          <ac:chgData name="Stepaňuk Viktor" userId="6309eeb1-d820-4fc3-b4b6-270a29646754" providerId="ADAL" clId="{FDADC907-60EA-4EC3-9F9E-D5CE27274B4F}" dt="2022-08-17T06:59:13.225" v="6917" actId="478"/>
          <ac:spMkLst>
            <pc:docMk/>
            <pc:sldMk cId="2138578871" sldId="365"/>
            <ac:spMk id="6" creationId="{5B8087E8-668A-0B14-AF0B-135DC280FD64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8" creationId="{5C2217E9-7B7B-9B0A-6D9C-AB1C05D80B72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9" creationId="{35F142D0-EEE9-3FDF-582B-33C757AA5656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11" creationId="{01C202E7-1BE8-0F58-2558-384C8DFC428C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12" creationId="{093FB220-B6DE-D68E-9FF2-8E176DCD1772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16" creationId="{00000000-0000-0000-0000-000000000000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17" creationId="{00000000-0000-0000-0000-000000000000}"/>
          </ac:spMkLst>
        </pc:spChg>
        <pc:spChg chg="del">
          <ac:chgData name="Stepaňuk Viktor" userId="6309eeb1-d820-4fc3-b4b6-270a29646754" providerId="ADAL" clId="{FDADC907-60EA-4EC3-9F9E-D5CE27274B4F}" dt="2022-08-17T06:57:57.121" v="6887" actId="478"/>
          <ac:spMkLst>
            <pc:docMk/>
            <pc:sldMk cId="2138578871" sldId="365"/>
            <ac:spMk id="21" creationId="{B3DED08D-30BE-42EC-929F-CB1C43B8411D}"/>
          </ac:spMkLst>
        </pc:spChg>
        <pc:spChg chg="add del">
          <ac:chgData name="Stepaňuk Viktor" userId="6309eeb1-d820-4fc3-b4b6-270a29646754" providerId="ADAL" clId="{FDADC907-60EA-4EC3-9F9E-D5CE27274B4F}" dt="2022-08-17T06:57:53.176" v="6886" actId="478"/>
          <ac:spMkLst>
            <pc:docMk/>
            <pc:sldMk cId="2138578871" sldId="365"/>
            <ac:spMk id="25" creationId="{9CC9F9D5-E1D4-4EF0-9F26-D2B6E2046F33}"/>
          </ac:spMkLst>
        </pc:spChg>
        <pc:spChg chg="del">
          <ac:chgData name="Stepaňuk Viktor" userId="6309eeb1-d820-4fc3-b4b6-270a29646754" providerId="ADAL" clId="{FDADC907-60EA-4EC3-9F9E-D5CE27274B4F}" dt="2022-08-17T06:57:46.212" v="6881" actId="478"/>
          <ac:spMkLst>
            <pc:docMk/>
            <pc:sldMk cId="2138578871" sldId="365"/>
            <ac:spMk id="27" creationId="{D05ED941-05B8-4108-9DD4-C1C3A9620395}"/>
          </ac:spMkLst>
        </pc:spChg>
        <pc:spChg chg="del">
          <ac:chgData name="Stepaňuk Viktor" userId="6309eeb1-d820-4fc3-b4b6-270a29646754" providerId="ADAL" clId="{FDADC907-60EA-4EC3-9F9E-D5CE27274B4F}" dt="2022-08-17T06:57:43.425" v="6879" actId="478"/>
          <ac:spMkLst>
            <pc:docMk/>
            <pc:sldMk cId="2138578871" sldId="365"/>
            <ac:spMk id="29" creationId="{B019F273-DC4D-43B7-A30A-1D6B083F75A0}"/>
          </ac:spMkLst>
        </pc:spChg>
        <pc:spChg chg="del mod">
          <ac:chgData name="Stepaňuk Viktor" userId="6309eeb1-d820-4fc3-b4b6-270a29646754" providerId="ADAL" clId="{FDADC907-60EA-4EC3-9F9E-D5CE27274B4F}" dt="2022-08-17T06:57:44.564" v="6880" actId="478"/>
          <ac:spMkLst>
            <pc:docMk/>
            <pc:sldMk cId="2138578871" sldId="365"/>
            <ac:spMk id="31" creationId="{D88C44CD-D553-4A95-BE63-117E3F123E06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36" creationId="{63A386C0-7613-492D-811C-676A2C1CE5CF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37" creationId="{8D8FF159-F228-4618-951B-D439D45B10F6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40" creationId="{58F28F35-9FEB-41C5-9C80-9241B2004766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41" creationId="{785DC692-91F5-44DB-A5CA-18C57E20A572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43" creationId="{34AC51E2-1BDC-4111-B1DF-677DC8EEBA68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44" creationId="{CECFE7D8-B05A-449B-BFFD-4CF8DD76448A}"/>
          </ac:spMkLst>
        </pc:spChg>
        <pc:grpChg chg="add 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7" creationId="{CB4F1906-CD42-C045-5BA9-CC9209F4071E}"/>
          </ac:grpSpMkLst>
        </pc:grpChg>
        <pc:grpChg chg="add 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10" creationId="{3DCB80D3-B614-8C39-2187-11C6C0BD235F}"/>
          </ac:grpSpMkLst>
        </pc:grpChg>
        <pc:grpChg chg="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15" creationId="{00000000-0000-0000-0000-000000000000}"/>
          </ac:grpSpMkLst>
        </pc:grpChg>
        <pc:grpChg chg="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35" creationId="{BAEECD1F-7C4A-473F-B32D-69C3C794F39B}"/>
          </ac:grpSpMkLst>
        </pc:grpChg>
        <pc:grpChg chg="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39" creationId="{476749E4-6481-4076-9D79-C4545FB67ABB}"/>
          </ac:grpSpMkLst>
        </pc:grpChg>
        <pc:grpChg chg="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42" creationId="{BC7ECE81-748D-4EC6-B7F3-386A5C2DC881}"/>
          </ac:grpSpMkLst>
        </pc:grpChg>
        <pc:cxnChg chg="del mod">
          <ac:chgData name="Stepaňuk Viktor" userId="6309eeb1-d820-4fc3-b4b6-270a29646754" providerId="ADAL" clId="{FDADC907-60EA-4EC3-9F9E-D5CE27274B4F}" dt="2022-08-17T06:55:33.379" v="6833" actId="478"/>
          <ac:cxnSpMkLst>
            <pc:docMk/>
            <pc:sldMk cId="2138578871" sldId="365"/>
            <ac:cxnSpMk id="23" creationId="{839A8CD4-7202-4C48-BBF5-28DA7270A72C}"/>
          </ac:cxnSpMkLst>
        </pc:cxnChg>
        <pc:cxnChg chg="del mod">
          <ac:chgData name="Stepaňuk Viktor" userId="6309eeb1-d820-4fc3-b4b6-270a29646754" providerId="ADAL" clId="{FDADC907-60EA-4EC3-9F9E-D5CE27274B4F}" dt="2022-08-17T06:55:34.403" v="6834" actId="478"/>
          <ac:cxnSpMkLst>
            <pc:docMk/>
            <pc:sldMk cId="2138578871" sldId="365"/>
            <ac:cxnSpMk id="26" creationId="{0384270C-7328-41F2-80A2-0031F29984C0}"/>
          </ac:cxnSpMkLst>
        </pc:cxnChg>
      </pc:sldChg>
      <pc:sldChg chg="modSp mod modNotesTx">
        <pc:chgData name="Stepaňuk Viktor" userId="6309eeb1-d820-4fc3-b4b6-270a29646754" providerId="ADAL" clId="{FDADC907-60EA-4EC3-9F9E-D5CE27274B4F}" dt="2022-08-16T11:55:10.216" v="6585" actId="20577"/>
        <pc:sldMkLst>
          <pc:docMk/>
          <pc:sldMk cId="3952464232" sldId="366"/>
        </pc:sldMkLst>
        <pc:spChg chg="mod">
          <ac:chgData name="Stepaňuk Viktor" userId="6309eeb1-d820-4fc3-b4b6-270a29646754" providerId="ADAL" clId="{FDADC907-60EA-4EC3-9F9E-D5CE27274B4F}" dt="2022-08-14T12:10:19.290" v="70" actId="20577"/>
          <ac:spMkLst>
            <pc:docMk/>
            <pc:sldMk cId="3952464232" sldId="366"/>
            <ac:spMk id="13" creationId="{00000000-0000-0000-0000-000000000000}"/>
          </ac:spMkLst>
        </pc:spChg>
      </pc:sldChg>
      <pc:sldChg chg="addSp delSp modSp mod modNotesTx">
        <pc:chgData name="Stepaňuk Viktor" userId="6309eeb1-d820-4fc3-b4b6-270a29646754" providerId="ADAL" clId="{FDADC907-60EA-4EC3-9F9E-D5CE27274B4F}" dt="2022-08-16T12:00:58.672" v="6631" actId="1076"/>
        <pc:sldMkLst>
          <pc:docMk/>
          <pc:sldMk cId="1357686036" sldId="386"/>
        </pc:sldMkLst>
        <pc:spChg chg="add mod">
          <ac:chgData name="Stepaňuk Viktor" userId="6309eeb1-d820-4fc3-b4b6-270a29646754" providerId="ADAL" clId="{FDADC907-60EA-4EC3-9F9E-D5CE27274B4F}" dt="2022-08-16T12:00:03.359" v="6616" actId="1076"/>
          <ac:spMkLst>
            <pc:docMk/>
            <pc:sldMk cId="1357686036" sldId="386"/>
            <ac:spMk id="6" creationId="{7DDB0248-D211-4E70-A1FE-D54C6AF04E69}"/>
          </ac:spMkLst>
        </pc:spChg>
        <pc:spChg chg="add mod">
          <ac:chgData name="Stepaňuk Viktor" userId="6309eeb1-d820-4fc3-b4b6-270a29646754" providerId="ADAL" clId="{FDADC907-60EA-4EC3-9F9E-D5CE27274B4F}" dt="2022-08-16T12:00:31.087" v="6624" actId="1076"/>
          <ac:spMkLst>
            <pc:docMk/>
            <pc:sldMk cId="1357686036" sldId="386"/>
            <ac:spMk id="9" creationId="{E19AA79F-0437-5E29-931D-4C6F7E21462C}"/>
          </ac:spMkLst>
        </pc:spChg>
        <pc:spChg chg="add mod">
          <ac:chgData name="Stepaňuk Viktor" userId="6309eeb1-d820-4fc3-b4b6-270a29646754" providerId="ADAL" clId="{FDADC907-60EA-4EC3-9F9E-D5CE27274B4F}" dt="2022-08-16T12:00:35.823" v="6625" actId="1076"/>
          <ac:spMkLst>
            <pc:docMk/>
            <pc:sldMk cId="1357686036" sldId="386"/>
            <ac:spMk id="10" creationId="{30D00197-7C49-503C-3A75-32BD72CFA259}"/>
          </ac:spMkLst>
        </pc:spChg>
        <pc:spChg chg="mod">
          <ac:chgData name="Stepaňuk Viktor" userId="6309eeb1-d820-4fc3-b4b6-270a29646754" providerId="ADAL" clId="{FDADC907-60EA-4EC3-9F9E-D5CE27274B4F}" dt="2022-08-16T11:59:59.687" v="6615" actId="1076"/>
          <ac:spMkLst>
            <pc:docMk/>
            <pc:sldMk cId="1357686036" sldId="386"/>
            <ac:spMk id="11" creationId="{00000000-0000-0000-0000-000000000000}"/>
          </ac:spMkLst>
        </pc:spChg>
        <pc:spChg chg="mod">
          <ac:chgData name="Stepaňuk Viktor" userId="6309eeb1-d820-4fc3-b4b6-270a29646754" providerId="ADAL" clId="{FDADC907-60EA-4EC3-9F9E-D5CE27274B4F}" dt="2022-08-16T11:59:55.081" v="6614" actId="1076"/>
          <ac:spMkLst>
            <pc:docMk/>
            <pc:sldMk cId="1357686036" sldId="386"/>
            <ac:spMk id="12" creationId="{00000000-0000-0000-0000-000000000000}"/>
          </ac:spMkLst>
        </pc:spChg>
        <pc:spChg chg="add del">
          <ac:chgData name="Stepaňuk Viktor" userId="6309eeb1-d820-4fc3-b4b6-270a29646754" providerId="ADAL" clId="{FDADC907-60EA-4EC3-9F9E-D5CE27274B4F}" dt="2022-08-14T13:09:19.354" v="6109"/>
          <ac:spMkLst>
            <pc:docMk/>
            <pc:sldMk cId="1357686036" sldId="386"/>
            <ac:spMk id="20" creationId="{7477AA49-010D-2D78-3C11-8F36BDB2A9C9}"/>
          </ac:spMkLst>
        </pc:spChg>
        <pc:spChg chg="add del mod">
          <ac:chgData name="Stepaňuk Viktor" userId="6309eeb1-d820-4fc3-b4b6-270a29646754" providerId="ADAL" clId="{FDADC907-60EA-4EC3-9F9E-D5CE27274B4F}" dt="2022-08-14T13:09:39.763" v="6114" actId="478"/>
          <ac:spMkLst>
            <pc:docMk/>
            <pc:sldMk cId="1357686036" sldId="386"/>
            <ac:spMk id="26" creationId="{A2607C30-68FB-F978-A06B-5773BC67E918}"/>
          </ac:spMkLst>
        </pc:spChg>
        <pc:spChg chg="add mod">
          <ac:chgData name="Stepaňuk Viktor" userId="6309eeb1-d820-4fc3-b4b6-270a29646754" providerId="ADAL" clId="{FDADC907-60EA-4EC3-9F9E-D5CE27274B4F}" dt="2022-08-16T12:00:40.816" v="6626" actId="1076"/>
          <ac:spMkLst>
            <pc:docMk/>
            <pc:sldMk cId="1357686036" sldId="386"/>
            <ac:spMk id="27" creationId="{1838A63A-E0C4-0B48-D2D5-9646BEFF9EB6}"/>
          </ac:spMkLst>
        </pc:spChg>
        <pc:grpChg chg="del">
          <ac:chgData name="Stepaňuk Viktor" userId="6309eeb1-d820-4fc3-b4b6-270a29646754" providerId="ADAL" clId="{FDADC907-60EA-4EC3-9F9E-D5CE27274B4F}" dt="2022-08-14T12:42:33.940" v="4810" actId="478"/>
          <ac:grpSpMkLst>
            <pc:docMk/>
            <pc:sldMk cId="1357686036" sldId="386"/>
            <ac:grpSpMk id="25" creationId="{00000000-0000-0000-0000-000000000000}"/>
          </ac:grpSpMkLst>
        </pc:grpChg>
        <pc:picChg chg="mod">
          <ac:chgData name="Stepaňuk Viktor" userId="6309eeb1-d820-4fc3-b4b6-270a29646754" providerId="ADAL" clId="{FDADC907-60EA-4EC3-9F9E-D5CE27274B4F}" dt="2022-08-16T12:00:11.928" v="6620" actId="1076"/>
          <ac:picMkLst>
            <pc:docMk/>
            <pc:sldMk cId="1357686036" sldId="386"/>
            <ac:picMk id="5" creationId="{AADCD2DC-2840-F3AA-DCE4-74E9F3B90946}"/>
          </ac:picMkLst>
        </pc:picChg>
        <pc:picChg chg="add mod">
          <ac:chgData name="Stepaňuk Viktor" userId="6309eeb1-d820-4fc3-b4b6-270a29646754" providerId="ADAL" clId="{FDADC907-60EA-4EC3-9F9E-D5CE27274B4F}" dt="2022-08-16T12:00:14.247" v="6621" actId="1076"/>
          <ac:picMkLst>
            <pc:docMk/>
            <pc:sldMk cId="1357686036" sldId="386"/>
            <ac:picMk id="8" creationId="{5D4B3BDE-EF19-C07E-6934-75CD05946DD9}"/>
          </ac:picMkLst>
        </pc:picChg>
        <pc:picChg chg="del">
          <ac:chgData name="Stepaňuk Viktor" userId="6309eeb1-d820-4fc3-b4b6-270a29646754" providerId="ADAL" clId="{FDADC907-60EA-4EC3-9F9E-D5CE27274B4F}" dt="2022-08-14T12:58:10.111" v="5526" actId="478"/>
          <ac:picMkLst>
            <pc:docMk/>
            <pc:sldMk cId="1357686036" sldId="386"/>
            <ac:picMk id="1026" creationId="{79B864BE-3AB5-4C26-A032-E6B23F77597B}"/>
          </ac:picMkLst>
        </pc:picChg>
        <pc:picChg chg="add del mod">
          <ac:chgData name="Stepaňuk Viktor" userId="6309eeb1-d820-4fc3-b4b6-270a29646754" providerId="ADAL" clId="{FDADC907-60EA-4EC3-9F9E-D5CE27274B4F}" dt="2022-08-14T12:43:08.934" v="4816" actId="478"/>
          <ac:picMkLst>
            <pc:docMk/>
            <pc:sldMk cId="1357686036" sldId="386"/>
            <ac:picMk id="1028" creationId="{1B0A4EA3-16CD-3B56-78FB-7CD82D434FD5}"/>
          </ac:picMkLst>
        </pc:picChg>
        <pc:picChg chg="add mod">
          <ac:chgData name="Stepaňuk Viktor" userId="6309eeb1-d820-4fc3-b4b6-270a29646754" providerId="ADAL" clId="{FDADC907-60EA-4EC3-9F9E-D5CE27274B4F}" dt="2022-08-16T12:00:17.648" v="6622" actId="1076"/>
          <ac:picMkLst>
            <pc:docMk/>
            <pc:sldMk cId="1357686036" sldId="386"/>
            <ac:picMk id="1030" creationId="{C9F66CF0-1896-64A8-4DE5-9133F7294799}"/>
          </ac:picMkLst>
        </pc:picChg>
        <pc:picChg chg="add mod">
          <ac:chgData name="Stepaňuk Viktor" userId="6309eeb1-d820-4fc3-b4b6-270a29646754" providerId="ADAL" clId="{FDADC907-60EA-4EC3-9F9E-D5CE27274B4F}" dt="2022-08-16T12:00:56.151" v="6630" actId="1076"/>
          <ac:picMkLst>
            <pc:docMk/>
            <pc:sldMk cId="1357686036" sldId="386"/>
            <ac:picMk id="1032" creationId="{3E2D3172-BFE5-C8DF-02DF-BC38B3F327C3}"/>
          </ac:picMkLst>
        </pc:picChg>
        <pc:picChg chg="add mod">
          <ac:chgData name="Stepaňuk Viktor" userId="6309eeb1-d820-4fc3-b4b6-270a29646754" providerId="ADAL" clId="{FDADC907-60EA-4EC3-9F9E-D5CE27274B4F}" dt="2022-08-16T12:00:47.583" v="6627" actId="1076"/>
          <ac:picMkLst>
            <pc:docMk/>
            <pc:sldMk cId="1357686036" sldId="386"/>
            <ac:picMk id="1034" creationId="{3EBC9F0D-B93E-B616-5297-C1C8957132A4}"/>
          </ac:picMkLst>
        </pc:picChg>
        <pc:picChg chg="add mod">
          <ac:chgData name="Stepaňuk Viktor" userId="6309eeb1-d820-4fc3-b4b6-270a29646754" providerId="ADAL" clId="{FDADC907-60EA-4EC3-9F9E-D5CE27274B4F}" dt="2022-08-16T12:00:58.672" v="6631" actId="1076"/>
          <ac:picMkLst>
            <pc:docMk/>
            <pc:sldMk cId="1357686036" sldId="386"/>
            <ac:picMk id="1040" creationId="{0EA11DCA-4FB4-DA9F-1F99-0E38344F9FBB}"/>
          </ac:picMkLst>
        </pc:picChg>
      </pc:sldChg>
      <pc:sldChg chg="delSp modSp mod ord">
        <pc:chgData name="Stepaňuk Viktor" userId="6309eeb1-d820-4fc3-b4b6-270a29646754" providerId="ADAL" clId="{FDADC907-60EA-4EC3-9F9E-D5CE27274B4F}" dt="2022-08-16T12:01:19.603" v="6633" actId="27636"/>
        <pc:sldMkLst>
          <pc:docMk/>
          <pc:sldMk cId="2063026680" sldId="395"/>
        </pc:sldMkLst>
        <pc:spChg chg="mod">
          <ac:chgData name="Stepaňuk Viktor" userId="6309eeb1-d820-4fc3-b4b6-270a29646754" providerId="ADAL" clId="{FDADC907-60EA-4EC3-9F9E-D5CE27274B4F}" dt="2022-08-16T12:01:19.603" v="6633" actId="27636"/>
          <ac:spMkLst>
            <pc:docMk/>
            <pc:sldMk cId="2063026680" sldId="395"/>
            <ac:spMk id="8" creationId="{00000000-0000-0000-0000-000000000000}"/>
          </ac:spMkLst>
        </pc:spChg>
        <pc:spChg chg="del">
          <ac:chgData name="Stepaňuk Viktor" userId="6309eeb1-d820-4fc3-b4b6-270a29646754" providerId="ADAL" clId="{FDADC907-60EA-4EC3-9F9E-D5CE27274B4F}" dt="2022-08-16T11:53:08.919" v="6273" actId="478"/>
          <ac:spMkLst>
            <pc:docMk/>
            <pc:sldMk cId="2063026680" sldId="395"/>
            <ac:spMk id="16" creationId="{D106B9CB-24FB-4149-8105-636AC2F5BA59}"/>
          </ac:spMkLst>
        </pc:spChg>
        <pc:picChg chg="del">
          <ac:chgData name="Stepaňuk Viktor" userId="6309eeb1-d820-4fc3-b4b6-270a29646754" providerId="ADAL" clId="{FDADC907-60EA-4EC3-9F9E-D5CE27274B4F}" dt="2022-08-16T11:53:07.965" v="6271" actId="478"/>
          <ac:picMkLst>
            <pc:docMk/>
            <pc:sldMk cId="2063026680" sldId="395"/>
            <ac:picMk id="2" creationId="{8608E68F-B984-4026-A3A9-C09D9FEDE9AF}"/>
          </ac:picMkLst>
        </pc:picChg>
        <pc:picChg chg="del">
          <ac:chgData name="Stepaňuk Viktor" userId="6309eeb1-d820-4fc3-b4b6-270a29646754" providerId="ADAL" clId="{FDADC907-60EA-4EC3-9F9E-D5CE27274B4F}" dt="2022-08-16T11:53:08.492" v="6272" actId="478"/>
          <ac:picMkLst>
            <pc:docMk/>
            <pc:sldMk cId="2063026680" sldId="395"/>
            <ac:picMk id="10" creationId="{8FE64DB3-C4EF-4FCB-BAD9-52191EF0DDF9}"/>
          </ac:picMkLst>
        </pc:picChg>
      </pc:sldChg>
      <pc:sldChg chg="modSp new del mod">
        <pc:chgData name="Stepaňuk Viktor" userId="6309eeb1-d820-4fc3-b4b6-270a29646754" providerId="ADAL" clId="{FDADC907-60EA-4EC3-9F9E-D5CE27274B4F}" dt="2022-08-17T06:51:19.796" v="6690" actId="2696"/>
        <pc:sldMkLst>
          <pc:docMk/>
          <pc:sldMk cId="1452544411" sldId="399"/>
        </pc:sldMkLst>
        <pc:spChg chg="mod">
          <ac:chgData name="Stepaňuk Viktor" userId="6309eeb1-d820-4fc3-b4b6-270a29646754" providerId="ADAL" clId="{FDADC907-60EA-4EC3-9F9E-D5CE27274B4F}" dt="2022-08-16T19:51:27.570" v="6653" actId="20577"/>
          <ac:spMkLst>
            <pc:docMk/>
            <pc:sldMk cId="1452544411" sldId="399"/>
            <ac:spMk id="2" creationId="{15A39591-87AD-3C67-D523-FA6F7723FC69}"/>
          </ac:spMkLst>
        </pc:spChg>
      </pc:sldChg>
      <pc:sldChg chg="new del">
        <pc:chgData name="Stepaňuk Viktor" userId="6309eeb1-d820-4fc3-b4b6-270a29646754" providerId="ADAL" clId="{FDADC907-60EA-4EC3-9F9E-D5CE27274B4F}" dt="2022-08-16T19:51:01.452" v="6637" actId="2696"/>
        <pc:sldMkLst>
          <pc:docMk/>
          <pc:sldMk cId="3651113808" sldId="399"/>
        </pc:sldMkLst>
      </pc:sldChg>
      <pc:sldChg chg="new del">
        <pc:chgData name="Stepaňuk Viktor" userId="6309eeb1-d820-4fc3-b4b6-270a29646754" providerId="ADAL" clId="{FDADC907-60EA-4EC3-9F9E-D5CE27274B4F}" dt="2022-08-16T19:50:39.609" v="6635" actId="2696"/>
        <pc:sldMkLst>
          <pc:docMk/>
          <pc:sldMk cId="3680536996" sldId="399"/>
        </pc:sldMkLst>
      </pc:sldChg>
      <pc:sldChg chg="new del">
        <pc:chgData name="Stepaňuk Viktor" userId="6309eeb1-d820-4fc3-b4b6-270a29646754" providerId="ADAL" clId="{FDADC907-60EA-4EC3-9F9E-D5CE27274B4F}" dt="2022-08-16T19:51:06.772" v="6639" actId="2696"/>
        <pc:sldMkLst>
          <pc:docMk/>
          <pc:sldMk cId="3986010337" sldId="399"/>
        </pc:sldMkLst>
      </pc:sldChg>
      <pc:sldChg chg="modSp new del mod">
        <pc:chgData name="Stepaňuk Viktor" userId="6309eeb1-d820-4fc3-b4b6-270a29646754" providerId="ADAL" clId="{FDADC907-60EA-4EC3-9F9E-D5CE27274B4F}" dt="2022-08-17T06:52:38.956" v="6788" actId="2696"/>
        <pc:sldMkLst>
          <pc:docMk/>
          <pc:sldMk cId="618910245" sldId="400"/>
        </pc:sldMkLst>
        <pc:spChg chg="mod">
          <ac:chgData name="Stepaňuk Viktor" userId="6309eeb1-d820-4fc3-b4b6-270a29646754" providerId="ADAL" clId="{FDADC907-60EA-4EC3-9F9E-D5CE27274B4F}" dt="2022-08-16T19:52:02.514" v="6689" actId="20577"/>
          <ac:spMkLst>
            <pc:docMk/>
            <pc:sldMk cId="618910245" sldId="400"/>
            <ac:spMk id="2" creationId="{4F0A729E-E25B-E19C-AB6E-DB51995B6F8C}"/>
          </ac:spMkLst>
        </pc:spChg>
      </pc:sldChg>
      <pc:sldChg chg="new del">
        <pc:chgData name="Stepaňuk Viktor" userId="6309eeb1-d820-4fc3-b4b6-270a29646754" providerId="ADAL" clId="{FDADC907-60EA-4EC3-9F9E-D5CE27274B4F}" dt="2022-08-16T19:51:35.744" v="6655" actId="2696"/>
        <pc:sldMkLst>
          <pc:docMk/>
          <pc:sldMk cId="4159093097" sldId="400"/>
        </pc:sldMkLst>
      </pc:sldChg>
      <pc:sldChg chg="modSp new mod">
        <pc:chgData name="Stepaňuk Viktor" userId="6309eeb1-d820-4fc3-b4b6-270a29646754" providerId="ADAL" clId="{FDADC907-60EA-4EC3-9F9E-D5CE27274B4F}" dt="2022-08-17T06:52:03.886" v="6785" actId="20577"/>
        <pc:sldMkLst>
          <pc:docMk/>
          <pc:sldMk cId="1085924956" sldId="401"/>
        </pc:sldMkLst>
        <pc:spChg chg="mod">
          <ac:chgData name="Stepaňuk Viktor" userId="6309eeb1-d820-4fc3-b4b6-270a29646754" providerId="ADAL" clId="{FDADC907-60EA-4EC3-9F9E-D5CE27274B4F}" dt="2022-08-17T06:51:44.645" v="6709" actId="20577"/>
          <ac:spMkLst>
            <pc:docMk/>
            <pc:sldMk cId="1085924956" sldId="401"/>
            <ac:spMk id="2" creationId="{AE12CEB7-7BFF-9F3E-CE7E-26B70CE71346}"/>
          </ac:spMkLst>
        </pc:spChg>
        <pc:spChg chg="mod">
          <ac:chgData name="Stepaňuk Viktor" userId="6309eeb1-d820-4fc3-b4b6-270a29646754" providerId="ADAL" clId="{FDADC907-60EA-4EC3-9F9E-D5CE27274B4F}" dt="2022-08-17T06:52:03.886" v="6785" actId="20577"/>
          <ac:spMkLst>
            <pc:docMk/>
            <pc:sldMk cId="1085924956" sldId="401"/>
            <ac:spMk id="3" creationId="{36A4549F-9428-24BE-7230-527AF5934C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8395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3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0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36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6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291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669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66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60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0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052800" y="0"/>
            <a:ext cx="8331200" cy="13727953"/>
          </a:xfrm>
          <a:solidFill>
            <a:schemeClr val="bg2"/>
          </a:solidFill>
        </p:spPr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5" name="Shape 19"/>
          <p:cNvSpPr>
            <a:spLocks noGrp="1"/>
          </p:cNvSpPr>
          <p:nvPr>
            <p:ph type="title"/>
          </p:nvPr>
        </p:nvSpPr>
        <p:spPr>
          <a:xfrm>
            <a:off x="1586882" y="1611798"/>
            <a:ext cx="13098472" cy="125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" name="Shape 20"/>
          <p:cNvSpPr>
            <a:spLocks noGrp="1"/>
          </p:cNvSpPr>
          <p:nvPr>
            <p:ph type="body" idx="1" hasCustomPrompt="1"/>
          </p:nvPr>
        </p:nvSpPr>
        <p:spPr>
          <a:xfrm>
            <a:off x="1616333" y="3243532"/>
            <a:ext cx="13069021" cy="9023229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0277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1953"/>
            <a:ext cx="8331200" cy="13727953"/>
          </a:xfrm>
          <a:solidFill>
            <a:schemeClr val="bg2"/>
          </a:solidFill>
        </p:spPr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7" name="Shape 19"/>
          <p:cNvSpPr>
            <a:spLocks noGrp="1"/>
          </p:cNvSpPr>
          <p:nvPr>
            <p:ph type="title"/>
          </p:nvPr>
        </p:nvSpPr>
        <p:spPr>
          <a:xfrm>
            <a:off x="10047009" y="1611798"/>
            <a:ext cx="13507258" cy="125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" name="Shape 20"/>
          <p:cNvSpPr>
            <a:spLocks noGrp="1"/>
          </p:cNvSpPr>
          <p:nvPr>
            <p:ph type="body" idx="1" hasCustomPrompt="1"/>
          </p:nvPr>
        </p:nvSpPr>
        <p:spPr>
          <a:xfrm>
            <a:off x="10075333" y="3243532"/>
            <a:ext cx="13476888" cy="9023229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5681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452496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86305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7374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337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652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9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1179045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523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1179045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0764" y="2868827"/>
            <a:ext cx="12112537" cy="12112537"/>
          </a:xfrm>
          <a:prstGeom prst="ellipse">
            <a:avLst/>
          </a:pr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22125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452496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101335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2226125" y="3243532"/>
            <a:ext cx="101335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5704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5" y="3243532"/>
            <a:ext cx="9710208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2073596" y="3243531"/>
            <a:ext cx="10252076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4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5" y="3271329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8750829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5714133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534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452496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5" y="3271329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8750829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5714133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8910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5" y="1320800"/>
            <a:ext cx="20572143" cy="1548027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cs-CZ" sz="7200" dirty="0"/>
              <a:t>Let</a:t>
            </a:r>
            <a:r>
              <a:rPr lang="en-US" sz="7200" dirty="0"/>
              <a:t>’s</a:t>
            </a:r>
            <a:r>
              <a:rPr lang="cs-CZ" sz="7200" dirty="0"/>
              <a:t> keep in touch!</a:t>
            </a:r>
            <a:endParaRPr lang="en-GB" sz="7200" dirty="0"/>
          </a:p>
        </p:txBody>
      </p:sp>
      <p:sp>
        <p:nvSpPr>
          <p:cNvPr id="10" name="Shape 52"/>
          <p:cNvSpPr/>
          <p:nvPr userDrawn="1"/>
        </p:nvSpPr>
        <p:spPr>
          <a:xfrm>
            <a:off x="5299724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28495" y="4662559"/>
            <a:ext cx="3230366" cy="3230366"/>
          </a:xfrm>
          <a:prstGeom prst="ellipse">
            <a:avLst/>
          </a:prstGeom>
        </p:spPr>
      </p:sp>
      <p:sp>
        <p:nvSpPr>
          <p:cNvPr id="22" name="Shape 52"/>
          <p:cNvSpPr/>
          <p:nvPr userDrawn="1"/>
        </p:nvSpPr>
        <p:spPr>
          <a:xfrm>
            <a:off x="14462012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890783" y="4662559"/>
            <a:ext cx="3230366" cy="3230366"/>
          </a:xfrm>
          <a:prstGeom prst="ellipse">
            <a:avLst/>
          </a:prstGeom>
        </p:spPr>
      </p:sp>
      <p:sp>
        <p:nvSpPr>
          <p:cNvPr id="12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5443440" y="8595595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4605728" y="8595594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5" y="1320800"/>
            <a:ext cx="20572143" cy="1548027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cs-CZ" sz="7200" dirty="0"/>
              <a:t>Let</a:t>
            </a:r>
            <a:r>
              <a:rPr lang="en-US" sz="7200" dirty="0"/>
              <a:t>’s</a:t>
            </a:r>
            <a:r>
              <a:rPr lang="cs-CZ" sz="7200" dirty="0"/>
              <a:t> keep in touch!</a:t>
            </a:r>
            <a:endParaRPr lang="en-GB" sz="7200" dirty="0"/>
          </a:p>
        </p:txBody>
      </p:sp>
      <p:sp>
        <p:nvSpPr>
          <p:cNvPr id="10" name="Shape 52"/>
          <p:cNvSpPr/>
          <p:nvPr userDrawn="1"/>
        </p:nvSpPr>
        <p:spPr>
          <a:xfrm>
            <a:off x="1825004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4"/>
          <p:cNvSpPr/>
          <p:nvPr userDrawn="1"/>
        </p:nvSpPr>
        <p:spPr>
          <a:xfrm>
            <a:off x="10037181" y="4250296"/>
            <a:ext cx="4011109" cy="401110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76"/>
          <p:cNvSpPr/>
          <p:nvPr userDrawn="1"/>
        </p:nvSpPr>
        <p:spPr>
          <a:xfrm>
            <a:off x="18172558" y="4255327"/>
            <a:ext cx="3907686" cy="39349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53775" y="4662559"/>
            <a:ext cx="3230366" cy="3230366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427552" y="4640666"/>
            <a:ext cx="3230366" cy="3230366"/>
          </a:xfrm>
          <a:prstGeom prst="ellipse">
            <a:avLst/>
          </a:prstGeom>
        </p:spPr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8511218" y="4637137"/>
            <a:ext cx="3230366" cy="3230366"/>
          </a:xfrm>
          <a:prstGeom prst="ellipse">
            <a:avLst/>
          </a:prstGeom>
        </p:spPr>
      </p:sp>
      <p:sp>
        <p:nvSpPr>
          <p:cNvPr id="21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968720" y="8674142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2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10173358" y="8679101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3" name="Content Placeholder 1"/>
          <p:cNvSpPr>
            <a:spLocks noGrp="1"/>
          </p:cNvSpPr>
          <p:nvPr>
            <p:ph sz="quarter" idx="15" hasCustomPrompt="1"/>
          </p:nvPr>
        </p:nvSpPr>
        <p:spPr>
          <a:xfrm>
            <a:off x="18226163" y="8572058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5995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5" y="1320800"/>
            <a:ext cx="20572143" cy="1548027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cs-CZ" sz="7200" dirty="0"/>
              <a:t>Let</a:t>
            </a:r>
            <a:r>
              <a:rPr lang="en-US" sz="7200" dirty="0"/>
              <a:t>’s</a:t>
            </a:r>
            <a:r>
              <a:rPr lang="cs-CZ" sz="7200" dirty="0"/>
              <a:t> keep in touch!</a:t>
            </a:r>
            <a:endParaRPr lang="en-GB" sz="7200" dirty="0"/>
          </a:p>
        </p:txBody>
      </p:sp>
      <p:sp>
        <p:nvSpPr>
          <p:cNvPr id="10" name="Shape 52"/>
          <p:cNvSpPr/>
          <p:nvPr userDrawn="1"/>
        </p:nvSpPr>
        <p:spPr>
          <a:xfrm>
            <a:off x="1787525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4"/>
          <p:cNvSpPr/>
          <p:nvPr userDrawn="1"/>
        </p:nvSpPr>
        <p:spPr>
          <a:xfrm>
            <a:off x="7334877" y="4232008"/>
            <a:ext cx="4011109" cy="401110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76"/>
          <p:cNvSpPr/>
          <p:nvPr userDrawn="1"/>
        </p:nvSpPr>
        <p:spPr>
          <a:xfrm>
            <a:off x="18172558" y="4255327"/>
            <a:ext cx="3907686" cy="39349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16296" y="4662559"/>
            <a:ext cx="3230366" cy="3230366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725248" y="4622378"/>
            <a:ext cx="3230366" cy="3230366"/>
          </a:xfrm>
          <a:prstGeom prst="ellipse">
            <a:avLst/>
          </a:prstGeom>
        </p:spPr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8511218" y="4607604"/>
            <a:ext cx="3230366" cy="3230366"/>
          </a:xfrm>
          <a:prstGeom prst="ellipse">
            <a:avLst/>
          </a:prstGeom>
        </p:spPr>
      </p:sp>
      <p:sp>
        <p:nvSpPr>
          <p:cNvPr id="22" name="Shape 76"/>
          <p:cNvSpPr/>
          <p:nvPr userDrawn="1"/>
        </p:nvSpPr>
        <p:spPr>
          <a:xfrm>
            <a:off x="12805429" y="4237039"/>
            <a:ext cx="3907686" cy="39349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144089" y="4589316"/>
            <a:ext cx="3230366" cy="3230366"/>
          </a:xfrm>
          <a:prstGeom prst="ellipse">
            <a:avLst/>
          </a:prstGeom>
        </p:spPr>
      </p:sp>
      <p:sp>
        <p:nvSpPr>
          <p:cNvPr id="25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1931241" y="8815729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6" name="Content Placeholder 1"/>
          <p:cNvSpPr>
            <a:spLocks noGrp="1"/>
          </p:cNvSpPr>
          <p:nvPr>
            <p:ph sz="quarter" idx="15" hasCustomPrompt="1"/>
          </p:nvPr>
        </p:nvSpPr>
        <p:spPr>
          <a:xfrm>
            <a:off x="7440193" y="8815729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7" name="Content Placeholder 1"/>
          <p:cNvSpPr>
            <a:spLocks noGrp="1"/>
          </p:cNvSpPr>
          <p:nvPr>
            <p:ph sz="quarter" idx="16" hasCustomPrompt="1"/>
          </p:nvPr>
        </p:nvSpPr>
        <p:spPr>
          <a:xfrm>
            <a:off x="12859034" y="8815729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8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18226163" y="8815728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4" name="Shape 52"/>
          <p:cNvSpPr/>
          <p:nvPr userDrawn="1"/>
        </p:nvSpPr>
        <p:spPr>
          <a:xfrm>
            <a:off x="1710725" y="1852136"/>
            <a:ext cx="5304435" cy="53044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 userDrawn="1"/>
        </p:nvSpPr>
        <p:spPr>
          <a:xfrm>
            <a:off x="8755380" y="2342222"/>
            <a:ext cx="13898880" cy="43242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38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3800" b="1" i="0" u="none" strike="noStrike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3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310829" y="2489380"/>
            <a:ext cx="4038212" cy="4038212"/>
          </a:xfrm>
          <a:prstGeom prst="ellipse">
            <a:avLst/>
          </a:prstGeom>
        </p:spPr>
      </p:sp>
      <p:sp>
        <p:nvSpPr>
          <p:cNvPr id="8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710726" y="8053729"/>
            <a:ext cx="5304434" cy="3935071"/>
          </a:xfrm>
        </p:spPr>
        <p:txBody>
          <a:bodyPr>
            <a:normAutofit/>
          </a:bodyPr>
          <a:lstStyle>
            <a:lvl1pPr marL="0" indent="0" algn="l">
              <a:buNone/>
              <a:defRPr sz="40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14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2"/>
          <p:cNvSpPr/>
          <p:nvPr userDrawn="1"/>
        </p:nvSpPr>
        <p:spPr>
          <a:xfrm>
            <a:off x="1711114" y="8079907"/>
            <a:ext cx="4199468" cy="419946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711114" y="1896284"/>
            <a:ext cx="13898880" cy="43242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38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3800" b="1" i="0" u="none" strike="noStrike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3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12342" y="8581134"/>
            <a:ext cx="3197012" cy="3197012"/>
          </a:xfrm>
          <a:prstGeom prst="ellipse">
            <a:avLst/>
          </a:prstGeom>
        </p:spPr>
      </p:sp>
      <p:sp>
        <p:nvSpPr>
          <p:cNvPr id="6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6411810" y="8079907"/>
            <a:ext cx="5304434" cy="3935071"/>
          </a:xfrm>
        </p:spPr>
        <p:txBody>
          <a:bodyPr>
            <a:normAutofit/>
          </a:bodyPr>
          <a:lstStyle>
            <a:lvl1pPr marL="0" indent="0" algn="l">
              <a:buNone/>
              <a:defRPr sz="40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7" name="Shape 52"/>
          <p:cNvSpPr/>
          <p:nvPr userDrawn="1"/>
        </p:nvSpPr>
        <p:spPr>
          <a:xfrm>
            <a:off x="12881477" y="8079907"/>
            <a:ext cx="4199468" cy="419607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382705" y="8577744"/>
            <a:ext cx="3197012" cy="3197012"/>
          </a:xfrm>
          <a:prstGeom prst="ellipse">
            <a:avLst/>
          </a:prstGeom>
        </p:spPr>
      </p:sp>
      <p:sp>
        <p:nvSpPr>
          <p:cNvPr id="9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17587810" y="8079907"/>
            <a:ext cx="5304434" cy="3935071"/>
          </a:xfrm>
        </p:spPr>
        <p:txBody>
          <a:bodyPr>
            <a:normAutofit/>
          </a:bodyPr>
          <a:lstStyle>
            <a:lvl1pPr marL="0" indent="0" algn="l">
              <a:buNone/>
              <a:defRPr sz="40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Phot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057" y="11238890"/>
            <a:ext cx="2809142" cy="280914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" y="4434840"/>
            <a:ext cx="24384000" cy="2651760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cs-CZ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4280556"/>
            <a:ext cx="24383999" cy="20159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26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9" name="Shape 52"/>
          <p:cNvSpPr/>
          <p:nvPr userDrawn="1"/>
        </p:nvSpPr>
        <p:spPr>
          <a:xfrm>
            <a:off x="13673155" y="8565489"/>
            <a:ext cx="3188935" cy="31889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053770" y="8946104"/>
            <a:ext cx="2427704" cy="2427704"/>
          </a:xfrm>
          <a:prstGeom prst="ellipse">
            <a:avLst/>
          </a:prstGeom>
        </p:spPr>
      </p:sp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7438667" y="8859454"/>
            <a:ext cx="4903340" cy="260100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2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Phot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4434840"/>
            <a:ext cx="24384000" cy="2651760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cs-CZ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4280556"/>
            <a:ext cx="24383999" cy="20159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26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9" name="Shape 52"/>
          <p:cNvSpPr/>
          <p:nvPr userDrawn="1"/>
        </p:nvSpPr>
        <p:spPr>
          <a:xfrm>
            <a:off x="13673155" y="8565489"/>
            <a:ext cx="3188935" cy="31889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053770" y="8946104"/>
            <a:ext cx="2427704" cy="2427704"/>
          </a:xfrm>
          <a:prstGeom prst="ellipse">
            <a:avLst/>
          </a:prstGeom>
        </p:spPr>
      </p:sp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7438667" y="8859454"/>
            <a:ext cx="4903340" cy="260100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8" name="Shape 52"/>
          <p:cNvSpPr/>
          <p:nvPr userDrawn="1"/>
        </p:nvSpPr>
        <p:spPr>
          <a:xfrm>
            <a:off x="2499187" y="8550473"/>
            <a:ext cx="3188935" cy="31889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879802" y="8931088"/>
            <a:ext cx="2427704" cy="2427704"/>
          </a:xfrm>
          <a:prstGeom prst="ellipse">
            <a:avLst/>
          </a:prstGeom>
        </p:spPr>
      </p:sp>
      <p:sp>
        <p:nvSpPr>
          <p:cNvPr id="15" name="Rectangle 14"/>
          <p:cNvSpPr/>
          <p:nvPr userDrawn="1"/>
        </p:nvSpPr>
        <p:spPr>
          <a:xfrm>
            <a:off x="6264700" y="8765904"/>
            <a:ext cx="4903340" cy="2694554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cs-CZ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6264699" y="8844438"/>
            <a:ext cx="4903340" cy="260100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057" y="11238890"/>
            <a:ext cx="2809142" cy="28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97411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7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6973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56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122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04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80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20522502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</a:t>
            </a:r>
            <a:r>
              <a:rPr lang="cs-CZ" dirty="0"/>
              <a:t>Two</a:t>
            </a:r>
            <a:endParaRPr dirty="0"/>
          </a:p>
          <a:p>
            <a:pPr lvl="2"/>
            <a:r>
              <a:rPr dirty="0"/>
              <a:t>Body Level </a:t>
            </a:r>
            <a:r>
              <a:rPr lang="cs-CZ" dirty="0"/>
              <a:t>Three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73" r:id="rId3"/>
    <p:sldLayoutId id="2147483672" r:id="rId4"/>
    <p:sldLayoutId id="2147483675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56" r:id="rId14"/>
    <p:sldLayoutId id="2147483661" r:id="rId15"/>
    <p:sldLayoutId id="2147483657" r:id="rId16"/>
    <p:sldLayoutId id="2147483662" r:id="rId17"/>
    <p:sldLayoutId id="2147483663" r:id="rId18"/>
    <p:sldLayoutId id="2147483659" r:id="rId19"/>
    <p:sldLayoutId id="2147483667" r:id="rId20"/>
    <p:sldLayoutId id="2147483665" r:id="rId21"/>
    <p:sldLayoutId id="2147483664" r:id="rId22"/>
    <p:sldLayoutId id="2147483666" r:id="rId23"/>
    <p:sldLayoutId id="2147483686" r:id="rId24"/>
    <p:sldLayoutId id="2147483689" r:id="rId25"/>
    <p:sldLayoutId id="2147483690" r:id="rId26"/>
    <p:sldLayoutId id="2147483688" r:id="rId27"/>
    <p:sldLayoutId id="2147483677" r:id="rId28"/>
    <p:sldLayoutId id="2147483669" r:id="rId29"/>
    <p:sldLayoutId id="2147483676" r:id="rId30"/>
    <p:sldLayoutId id="2147483660" r:id="rId31"/>
    <p:sldLayoutId id="2147483692" r:id="rId32"/>
    <p:sldLayoutId id="2147483693" r:id="rId33"/>
    <p:sldLayoutId id="2147483694" r:id="rId34"/>
    <p:sldLayoutId id="2147483668" r:id="rId35"/>
    <p:sldLayoutId id="2147483651" r:id="rId36"/>
    <p:sldLayoutId id="2147483652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rgbClr val="282828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Signika"/>
        </a:defRPr>
      </a:lvl1pPr>
      <a:lvl2pPr marL="0" marR="0" indent="228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2pPr>
      <a:lvl3pPr marL="0" marR="0" indent="457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3pPr>
      <a:lvl4pPr marL="0" marR="0" indent="685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4pPr>
      <a:lvl5pPr marL="0" marR="0" indent="9144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5pPr>
      <a:lvl6pPr marL="0" marR="0" indent="11430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6pPr>
      <a:lvl7pPr marL="0" marR="0" indent="1371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7pPr>
      <a:lvl8pPr marL="0" marR="0" indent="1600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8pPr>
      <a:lvl9pPr marL="0" marR="0" indent="1828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9pPr>
    </p:titleStyle>
    <p:bodyStyle>
      <a:lvl1pPr marL="457200" marR="0" indent="-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40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1pPr>
      <a:lvl2pPr marL="990600" marR="0" indent="-533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6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2pPr>
      <a:lvl3pPr marL="1428750" marR="0" indent="-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2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3pPr>
      <a:lvl4pPr marL="457200" marR="0" indent="-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200" b="0" i="0" u="none" strike="noStrike" cap="none" spc="0" baseline="0">
          <a:ln>
            <a:noFill/>
          </a:ln>
          <a:solidFill>
            <a:srgbClr val="727574"/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4pPr>
      <a:lvl5pPr marL="457200" marR="0" indent="-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200" b="0" i="0" u="none" strike="noStrike" cap="none" spc="0" baseline="0">
          <a:ln>
            <a:noFill/>
          </a:ln>
          <a:solidFill>
            <a:srgbClr val="727574"/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Face recognition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746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E1E0-41B6-B363-F317-EB01BA2A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39E2CD-242D-7896-0199-EE67D14E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77" y="3823150"/>
            <a:ext cx="2752725" cy="2076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C7C332-B549-7E5C-A41C-C3F0EAC0E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475" y="7187398"/>
            <a:ext cx="1638300" cy="2085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5E8391-B32F-0DFE-2748-68F0784F4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346" y="3836651"/>
            <a:ext cx="2763081" cy="20780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64CAE2-B9B3-90AE-3B6E-6490FC23C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323" y="7269738"/>
            <a:ext cx="1639384" cy="20859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298659-E7E7-679D-987A-72757DAD4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8105" y="7307838"/>
            <a:ext cx="1459247" cy="20859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7C07C5C-A15B-230A-F1A6-E0CD06763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8825" y="3832674"/>
            <a:ext cx="1484437" cy="2085974"/>
          </a:xfrm>
          <a:prstGeom prst="rect">
            <a:avLst/>
          </a:prstGeom>
        </p:spPr>
      </p:pic>
      <p:pic>
        <p:nvPicPr>
          <p:cNvPr id="28" name="Graphic 27" descr="Binary with solid fill">
            <a:extLst>
              <a:ext uri="{FF2B5EF4-FFF2-40B4-BE49-F238E27FC236}">
                <a16:creationId xmlns:a16="http://schemas.microsoft.com/office/drawing/2014/main" id="{261AEA8E-9D0D-1932-D458-F41C3BCA5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20112" y="7893625"/>
            <a:ext cx="914400" cy="914400"/>
          </a:xfrm>
          <a:prstGeom prst="rect">
            <a:avLst/>
          </a:prstGeom>
        </p:spPr>
      </p:pic>
      <p:pic>
        <p:nvPicPr>
          <p:cNvPr id="32" name="Graphic 31" descr="Binary with solid fill">
            <a:extLst>
              <a:ext uri="{FF2B5EF4-FFF2-40B4-BE49-F238E27FC236}">
                <a16:creationId xmlns:a16="http://schemas.microsoft.com/office/drawing/2014/main" id="{23A5560A-AD82-6272-2979-D2C8FA5919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28061" y="4418461"/>
            <a:ext cx="914400" cy="914400"/>
          </a:xfrm>
          <a:prstGeom prst="rect">
            <a:avLst/>
          </a:prstGeom>
        </p:spPr>
      </p:pic>
      <p:pic>
        <p:nvPicPr>
          <p:cNvPr id="38" name="Graphic 37" descr="Abacus outline">
            <a:extLst>
              <a:ext uri="{FF2B5EF4-FFF2-40B4-BE49-F238E27FC236}">
                <a16:creationId xmlns:a16="http://schemas.microsoft.com/office/drawing/2014/main" id="{02650EF5-1007-D792-FD6A-2B330E56C5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80299" y="4862159"/>
            <a:ext cx="914400" cy="914400"/>
          </a:xfrm>
          <a:prstGeom prst="rect">
            <a:avLst/>
          </a:prstGeom>
        </p:spPr>
      </p:pic>
      <p:pic>
        <p:nvPicPr>
          <p:cNvPr id="40" name="Graphic 39" descr="Abacus with solid fill">
            <a:extLst>
              <a:ext uri="{FF2B5EF4-FFF2-40B4-BE49-F238E27FC236}">
                <a16:creationId xmlns:a16="http://schemas.microsoft.com/office/drawing/2014/main" id="{ED3BB8F7-5BD8-6FC0-A620-D4A771E6E5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943305" y="7607601"/>
            <a:ext cx="914400" cy="914400"/>
          </a:xfrm>
          <a:prstGeom prst="rect">
            <a:avLst/>
          </a:prstGeom>
        </p:spPr>
      </p:pic>
      <p:pic>
        <p:nvPicPr>
          <p:cNvPr id="42" name="Graphic 41" descr="Artificial Intelligence with solid fill">
            <a:extLst>
              <a:ext uri="{FF2B5EF4-FFF2-40B4-BE49-F238E27FC236}">
                <a16:creationId xmlns:a16="http://schemas.microsoft.com/office/drawing/2014/main" id="{688E2B7A-FEBB-7513-D837-68983F2315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364580" y="4404175"/>
            <a:ext cx="914400" cy="914400"/>
          </a:xfrm>
          <a:prstGeom prst="rect">
            <a:avLst/>
          </a:prstGeom>
        </p:spPr>
      </p:pic>
      <p:pic>
        <p:nvPicPr>
          <p:cNvPr id="44" name="Graphic 43" descr="Artificial Intelligence with solid fill">
            <a:extLst>
              <a:ext uri="{FF2B5EF4-FFF2-40B4-BE49-F238E27FC236}">
                <a16:creationId xmlns:a16="http://schemas.microsoft.com/office/drawing/2014/main" id="{4D0D54DB-29C1-BBD0-8FB6-68FDFF01D2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364580" y="7893626"/>
            <a:ext cx="914400" cy="914400"/>
          </a:xfrm>
          <a:prstGeom prst="rect">
            <a:avLst/>
          </a:prstGeom>
        </p:spPr>
      </p:pic>
      <p:pic>
        <p:nvPicPr>
          <p:cNvPr id="46" name="Graphic 45" descr="Close with solid fill">
            <a:extLst>
              <a:ext uri="{FF2B5EF4-FFF2-40B4-BE49-F238E27FC236}">
                <a16:creationId xmlns:a16="http://schemas.microsoft.com/office/drawing/2014/main" id="{DBD6FD17-0571-5A1D-3297-D141BDE255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997819" y="6400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F5D03CD-131B-38FE-BBE2-1F05F1B191BC}"/>
                  </a:ext>
                </a:extLst>
              </p:cNvPr>
              <p:cNvSpPr txBox="1"/>
              <p:nvPr/>
            </p:nvSpPr>
            <p:spPr>
              <a:xfrm>
                <a:off x="17980299" y="6218519"/>
                <a:ext cx="914400" cy="67710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PT Sans"/>
                        </a:rPr>
                        <m:t>≠</m:t>
                      </m:r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PT San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F5D03CD-131B-38FE-BBE2-1F05F1B1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0299" y="6218519"/>
                <a:ext cx="914400" cy="6771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91709347-AD6F-327E-EE2F-7AB0D95EA221}"/>
              </a:ext>
            </a:extLst>
          </p:cNvPr>
          <p:cNvSpPr/>
          <p:nvPr/>
        </p:nvSpPr>
        <p:spPr>
          <a:xfrm>
            <a:off x="5489300" y="3398520"/>
            <a:ext cx="13911219" cy="65532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738900-44D1-8268-BEAD-EE1585FFF801}"/>
              </a:ext>
            </a:extLst>
          </p:cNvPr>
          <p:cNvSpPr txBox="1"/>
          <p:nvPr/>
        </p:nvSpPr>
        <p:spPr>
          <a:xfrm>
            <a:off x="5489300" y="2856391"/>
            <a:ext cx="966611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Model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E02CB6-2BDE-F3C4-FC6E-89A8E96343F7}"/>
              </a:ext>
            </a:extLst>
          </p:cNvPr>
          <p:cNvCxnSpPr>
            <a:stCxn id="16" idx="3"/>
          </p:cNvCxnSpPr>
          <p:nvPr/>
        </p:nvCxnSpPr>
        <p:spPr>
          <a:xfrm>
            <a:off x="3877902" y="4861375"/>
            <a:ext cx="1611398" cy="78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9791C15-69FE-0041-C4FB-37B2999BB7A6}"/>
              </a:ext>
            </a:extLst>
          </p:cNvPr>
          <p:cNvCxnSpPr>
            <a:stCxn id="18" idx="3"/>
          </p:cNvCxnSpPr>
          <p:nvPr/>
        </p:nvCxnSpPr>
        <p:spPr>
          <a:xfrm flipV="1">
            <a:off x="3367775" y="8229600"/>
            <a:ext cx="2121525" cy="78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F9E757-2563-73CC-900D-25DBDE131A5A}"/>
              </a:ext>
            </a:extLst>
          </p:cNvPr>
          <p:cNvCxnSpPr>
            <a:stCxn id="32" idx="3"/>
            <a:endCxn id="20" idx="1"/>
          </p:cNvCxnSpPr>
          <p:nvPr/>
        </p:nvCxnSpPr>
        <p:spPr>
          <a:xfrm>
            <a:off x="6942461" y="4875661"/>
            <a:ext cx="8618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47D1C7B-BC74-AE26-85DC-558BF8644B89}"/>
              </a:ext>
            </a:extLst>
          </p:cNvPr>
          <p:cNvCxnSpPr>
            <a:stCxn id="28" idx="3"/>
          </p:cNvCxnSpPr>
          <p:nvPr/>
        </p:nvCxnSpPr>
        <p:spPr>
          <a:xfrm>
            <a:off x="6934512" y="8350825"/>
            <a:ext cx="14019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EC5D2CA-1479-C407-3A07-682F7FC3C117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>
            <a:off x="10567427" y="4875661"/>
            <a:ext cx="16113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33E44AF-888D-71A9-CEC7-B9851FD978E3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10097707" y="8312726"/>
            <a:ext cx="2000398" cy="38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E00205-40BB-9050-75F3-D0E43F760603}"/>
              </a:ext>
            </a:extLst>
          </p:cNvPr>
          <p:cNvCxnSpPr>
            <a:stCxn id="26" idx="3"/>
            <a:endCxn id="42" idx="1"/>
          </p:cNvCxnSpPr>
          <p:nvPr/>
        </p:nvCxnSpPr>
        <p:spPr>
          <a:xfrm flipV="1">
            <a:off x="13663262" y="4861375"/>
            <a:ext cx="1701318" cy="14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739023F-B618-71AB-36F0-8C6991B14E39}"/>
              </a:ext>
            </a:extLst>
          </p:cNvPr>
          <p:cNvCxnSpPr>
            <a:stCxn id="24" idx="3"/>
            <a:endCxn id="44" idx="1"/>
          </p:cNvCxnSpPr>
          <p:nvPr/>
        </p:nvCxnSpPr>
        <p:spPr>
          <a:xfrm>
            <a:off x="13557352" y="8350826"/>
            <a:ext cx="18072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C327B6-3FA4-7333-6172-6044489307DA}"/>
              </a:ext>
            </a:extLst>
          </p:cNvPr>
          <p:cNvCxnSpPr>
            <a:stCxn id="42" idx="3"/>
            <a:endCxn id="38" idx="1"/>
          </p:cNvCxnSpPr>
          <p:nvPr/>
        </p:nvCxnSpPr>
        <p:spPr>
          <a:xfrm>
            <a:off x="16278980" y="4861375"/>
            <a:ext cx="1701319" cy="457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C8ADB6-71E8-5380-271B-1D45CDECF2D4}"/>
              </a:ext>
            </a:extLst>
          </p:cNvPr>
          <p:cNvCxnSpPr>
            <a:stCxn id="44" idx="3"/>
            <a:endCxn id="40" idx="1"/>
          </p:cNvCxnSpPr>
          <p:nvPr/>
        </p:nvCxnSpPr>
        <p:spPr>
          <a:xfrm flipV="1">
            <a:off x="16278980" y="8064801"/>
            <a:ext cx="1664325" cy="286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8442AEC-7568-395C-FB80-6025C69286BF}"/>
              </a:ext>
            </a:extLst>
          </p:cNvPr>
          <p:cNvCxnSpPr>
            <a:endCxn id="46" idx="1"/>
          </p:cNvCxnSpPr>
          <p:nvPr/>
        </p:nvCxnSpPr>
        <p:spPr>
          <a:xfrm>
            <a:off x="19400519" y="6858000"/>
            <a:ext cx="1597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FC81785-EF27-7F40-10BD-A893136085E6}"/>
              </a:ext>
            </a:extLst>
          </p:cNvPr>
          <p:cNvSpPr txBox="1"/>
          <p:nvPr/>
        </p:nvSpPr>
        <p:spPr>
          <a:xfrm>
            <a:off x="6103027" y="3530985"/>
            <a:ext cx="114268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Face cropping model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797B095-8E44-2ED1-7392-FB9D282FE86F}"/>
              </a:ext>
            </a:extLst>
          </p:cNvPr>
          <p:cNvSpPr txBox="1"/>
          <p:nvPr/>
        </p:nvSpPr>
        <p:spPr>
          <a:xfrm>
            <a:off x="15415607" y="4024784"/>
            <a:ext cx="1142688" cy="3539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26783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  <p:bldP spid="50" grpId="0"/>
      <p:bldP spid="77" grpId="0"/>
      <p:bldP spid="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2" r="2977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7804" y="709783"/>
            <a:ext cx="15194996" cy="1257030"/>
          </a:xfrm>
        </p:spPr>
        <p:txBody>
          <a:bodyPr>
            <a:noAutofit/>
          </a:bodyPr>
          <a:lstStyle/>
          <a:p>
            <a:r>
              <a:rPr lang="en-US" sz="8800" dirty="0"/>
              <a:t>Course structure</a:t>
            </a:r>
            <a:br>
              <a:rPr lang="en-US" sz="8800" dirty="0"/>
            </a:br>
            <a:br>
              <a:rPr lang="en-US" sz="7200" dirty="0"/>
            </a:br>
            <a:endParaRPr lang="cs-CZ" sz="72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320829" y="3170237"/>
            <a:ext cx="3687763" cy="3687763"/>
            <a:chOff x="5590619" y="6982587"/>
            <a:chExt cx="3687763" cy="3687763"/>
          </a:xfrm>
          <a:solidFill>
            <a:schemeClr val="accent1"/>
          </a:solidFill>
        </p:grpSpPr>
        <p:sp>
          <p:nvSpPr>
            <p:cNvPr id="16" name="Oval 3"/>
            <p:cNvSpPr>
              <a:spLocks/>
            </p:cNvSpPr>
            <p:nvPr/>
          </p:nvSpPr>
          <p:spPr bwMode="auto">
            <a:xfrm>
              <a:off x="5590619" y="6982587"/>
              <a:ext cx="3687763" cy="368776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 marL="742950" indent="-28575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 marL="11430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 marL="16002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 marL="20574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algn="ctr" eaLnBrk="1"/>
              <a:endParaRPr lang="en-US" altLang="en-US" sz="3200" baseline="0" dirty="0">
                <a:solidFill>
                  <a:srgbClr val="FFFFFF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7" name="Rectangle 7"/>
            <p:cNvSpPr>
              <a:spLocks/>
            </p:cNvSpPr>
            <p:nvPr/>
          </p:nvSpPr>
          <p:spPr bwMode="auto">
            <a:xfrm>
              <a:off x="6111319" y="8528158"/>
              <a:ext cx="2671763" cy="595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algn="ctr" eaLnBrk="1">
                <a:defRPr/>
              </a:pPr>
              <a:r>
                <a:rPr lang="en-US" altLang="en-US" sz="3200" b="1" dirty="0">
                  <a:solidFill>
                    <a:schemeClr val="bg1"/>
                  </a:solidFill>
                  <a:latin typeface="Open Sans" charset="0"/>
                  <a:cs typeface="Open Sans" charset="0"/>
                  <a:sym typeface="Open Sans" charset="0"/>
                </a:rPr>
                <a:t>Keras</a:t>
              </a:r>
            </a:p>
          </p:txBody>
        </p:sp>
      </p:grpSp>
      <p:grpSp>
        <p:nvGrpSpPr>
          <p:cNvPr id="35" name="Group 8">
            <a:extLst>
              <a:ext uri="{FF2B5EF4-FFF2-40B4-BE49-F238E27FC236}">
                <a16:creationId xmlns:a16="http://schemas.microsoft.com/office/drawing/2014/main" id="{BAEECD1F-7C4A-473F-B32D-69C3C794F39B}"/>
              </a:ext>
            </a:extLst>
          </p:cNvPr>
          <p:cNvGrpSpPr/>
          <p:nvPr/>
        </p:nvGrpSpPr>
        <p:grpSpPr>
          <a:xfrm>
            <a:off x="994250" y="3170237"/>
            <a:ext cx="3687763" cy="3687762"/>
            <a:chOff x="15072833" y="-975318"/>
            <a:chExt cx="3687763" cy="3687762"/>
          </a:xfrm>
          <a:solidFill>
            <a:schemeClr val="accent5"/>
          </a:solidFill>
        </p:grpSpPr>
        <p:sp>
          <p:nvSpPr>
            <p:cNvPr id="36" name="Oval 5">
              <a:extLst>
                <a:ext uri="{FF2B5EF4-FFF2-40B4-BE49-F238E27FC236}">
                  <a16:creationId xmlns:a16="http://schemas.microsoft.com/office/drawing/2014/main" id="{63A386C0-7613-492D-811C-676A2C1CE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2833" y="-975318"/>
              <a:ext cx="3687763" cy="3687762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 marL="742950" indent="-28575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 marL="11430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 marL="16002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 marL="20574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algn="ctr" eaLnBrk="1"/>
              <a:endParaRPr lang="en-US" altLang="en-US" sz="3200" baseline="0">
                <a:solidFill>
                  <a:srgbClr val="FFFFFF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8D8FF159-F228-4618-951B-D439D45B1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2206" y="324824"/>
              <a:ext cx="3081866" cy="1087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ctr">
                <a:defRPr/>
              </a:pPr>
              <a:r>
                <a:rPr lang="en-US" altLang="en-US" sz="3200" b="1" dirty="0">
                  <a:solidFill>
                    <a:schemeClr val="bg1"/>
                  </a:solidFill>
                  <a:latin typeface="Open Sans" charset="0"/>
                  <a:sym typeface="Open Sans" charset="0"/>
                </a:rPr>
                <a:t>Preparing environment</a:t>
              </a:r>
            </a:p>
          </p:txBody>
        </p:sp>
      </p:grpSp>
      <p:grpSp>
        <p:nvGrpSpPr>
          <p:cNvPr id="39" name="Group 5">
            <a:extLst>
              <a:ext uri="{FF2B5EF4-FFF2-40B4-BE49-F238E27FC236}">
                <a16:creationId xmlns:a16="http://schemas.microsoft.com/office/drawing/2014/main" id="{476749E4-6481-4076-9D79-C4545FB67ABB}"/>
              </a:ext>
            </a:extLst>
          </p:cNvPr>
          <p:cNvGrpSpPr/>
          <p:nvPr/>
        </p:nvGrpSpPr>
        <p:grpSpPr>
          <a:xfrm>
            <a:off x="6135527" y="3162560"/>
            <a:ext cx="3731788" cy="3687762"/>
            <a:chOff x="9728288" y="3681074"/>
            <a:chExt cx="3731788" cy="3687762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58F28F35-9FEB-41C5-9C80-9241B2004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88" y="3681074"/>
              <a:ext cx="3687762" cy="36877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 marL="742950" indent="-28575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 marL="11430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 marL="16002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 marL="20574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algn="ctr" eaLnBrk="1"/>
              <a:endParaRPr lang="en-US" altLang="en-US" sz="3200" baseline="0" dirty="0">
                <a:solidFill>
                  <a:srgbClr val="FFFFFF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41" name="Rectangle 8">
              <a:extLst>
                <a:ext uri="{FF2B5EF4-FFF2-40B4-BE49-F238E27FC236}">
                  <a16:creationId xmlns:a16="http://schemas.microsoft.com/office/drawing/2014/main" id="{785DC692-91F5-44DB-A5CA-18C57E20A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2314" y="5130243"/>
              <a:ext cx="3687762" cy="595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ctr" eaLnBrk="1">
                <a:defRPr/>
              </a:pPr>
              <a:r>
                <a:rPr lang="en-US" altLang="en-US" sz="3200" b="1" dirty="0">
                  <a:solidFill>
                    <a:schemeClr val="bg1"/>
                  </a:solidFill>
                  <a:latin typeface="Open Sans" charset="0"/>
                  <a:cs typeface="Open Sans" charset="0"/>
                  <a:sym typeface="Open Sans" charset="0"/>
                </a:rPr>
                <a:t>Python</a:t>
              </a:r>
            </a:p>
          </p:txBody>
        </p:sp>
      </p:grpSp>
      <p:grpSp>
        <p:nvGrpSpPr>
          <p:cNvPr id="42" name="Group 11">
            <a:extLst>
              <a:ext uri="{FF2B5EF4-FFF2-40B4-BE49-F238E27FC236}">
                <a16:creationId xmlns:a16="http://schemas.microsoft.com/office/drawing/2014/main" id="{BC7ECE81-748D-4EC6-B7F3-386A5C2DC881}"/>
              </a:ext>
            </a:extLst>
          </p:cNvPr>
          <p:cNvGrpSpPr/>
          <p:nvPr/>
        </p:nvGrpSpPr>
        <p:grpSpPr>
          <a:xfrm>
            <a:off x="980674" y="8431628"/>
            <a:ext cx="3687763" cy="3687763"/>
            <a:chOff x="1726671" y="5620073"/>
            <a:chExt cx="3687763" cy="3687763"/>
          </a:xfrm>
          <a:solidFill>
            <a:schemeClr val="accent2"/>
          </a:solidFill>
        </p:grpSpPr>
        <p:sp>
          <p:nvSpPr>
            <p:cNvPr id="43" name="Oval 2">
              <a:extLst>
                <a:ext uri="{FF2B5EF4-FFF2-40B4-BE49-F238E27FC236}">
                  <a16:creationId xmlns:a16="http://schemas.microsoft.com/office/drawing/2014/main" id="{34AC51E2-1BDC-4111-B1DF-677DC8EEB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671" y="5620073"/>
              <a:ext cx="3687763" cy="3687763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 marL="742950" indent="-28575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 marL="11430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 marL="16002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 marL="20574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algn="ctr" eaLnBrk="1"/>
              <a:endParaRPr lang="en-US" altLang="en-US" sz="3200" baseline="0" dirty="0">
                <a:solidFill>
                  <a:srgbClr val="FFFFFF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CECFE7D8-B05A-449B-BFFD-4CF8DD764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46" y="6939193"/>
              <a:ext cx="2670175" cy="1087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algn="ctr" eaLnBrk="1">
                <a:defRPr/>
              </a:pPr>
              <a:r>
                <a:rPr lang="en-US" altLang="en-US" sz="3200" b="1" dirty="0">
                  <a:solidFill>
                    <a:schemeClr val="bg1"/>
                  </a:solidFill>
                  <a:latin typeface="Open Sans" charset="0"/>
                  <a:cs typeface="Open Sans" charset="0"/>
                  <a:sym typeface="Open Sans" charset="0"/>
                </a:rPr>
                <a:t>Siamese networks</a:t>
              </a:r>
            </a:p>
          </p:txBody>
        </p:sp>
      </p:grpSp>
      <p:grpSp>
        <p:nvGrpSpPr>
          <p:cNvPr id="7" name="Group 11">
            <a:extLst>
              <a:ext uri="{FF2B5EF4-FFF2-40B4-BE49-F238E27FC236}">
                <a16:creationId xmlns:a16="http://schemas.microsoft.com/office/drawing/2014/main" id="{CB4F1906-CD42-C045-5BA9-CC9209F4071E}"/>
              </a:ext>
            </a:extLst>
          </p:cNvPr>
          <p:cNvGrpSpPr/>
          <p:nvPr/>
        </p:nvGrpSpPr>
        <p:grpSpPr>
          <a:xfrm>
            <a:off x="6135526" y="8412652"/>
            <a:ext cx="3687763" cy="3687763"/>
            <a:chOff x="1726671" y="5620073"/>
            <a:chExt cx="3687763" cy="3687763"/>
          </a:xfrm>
          <a:solidFill>
            <a:srgbClr val="FFC000"/>
          </a:solidFill>
        </p:grpSpPr>
        <p:sp>
          <p:nvSpPr>
            <p:cNvPr id="8" name="Oval 2">
              <a:extLst>
                <a:ext uri="{FF2B5EF4-FFF2-40B4-BE49-F238E27FC236}">
                  <a16:creationId xmlns:a16="http://schemas.microsoft.com/office/drawing/2014/main" id="{5C2217E9-7B7B-9B0A-6D9C-AB1C05D80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671" y="5620073"/>
              <a:ext cx="3687763" cy="3687763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 marL="742950" indent="-28575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 marL="11430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 marL="16002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 marL="20574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algn="ctr" eaLnBrk="1"/>
              <a:endParaRPr lang="en-US" altLang="en-US" sz="3200" baseline="0" dirty="0">
                <a:solidFill>
                  <a:srgbClr val="FFFFFF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35F142D0-EEE9-3FDF-582B-33C757AA5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46" y="6939193"/>
              <a:ext cx="2670175" cy="1087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algn="ctr" eaLnBrk="1">
                <a:defRPr/>
              </a:pPr>
              <a:r>
                <a:rPr lang="en-US" altLang="en-US" sz="3200" b="1" dirty="0">
                  <a:solidFill>
                    <a:schemeClr val="bg1"/>
                  </a:solidFill>
                  <a:latin typeface="Open Sans" charset="0"/>
                  <a:cs typeface="Open Sans" charset="0"/>
                  <a:sym typeface="Open Sans" charset="0"/>
                </a:rPr>
                <a:t>Custom training</a:t>
              </a: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3DCB80D3-B614-8C39-2187-11C6C0BD235F}"/>
              </a:ext>
            </a:extLst>
          </p:cNvPr>
          <p:cNvGrpSpPr/>
          <p:nvPr/>
        </p:nvGrpSpPr>
        <p:grpSpPr>
          <a:xfrm>
            <a:off x="11094163" y="8326145"/>
            <a:ext cx="3687763" cy="3687763"/>
            <a:chOff x="1726671" y="5620073"/>
            <a:chExt cx="3687763" cy="3687763"/>
          </a:xfrm>
          <a:solidFill>
            <a:schemeClr val="bg2">
              <a:lumMod val="10000"/>
            </a:schemeClr>
          </a:solidFill>
        </p:grpSpPr>
        <p:sp>
          <p:nvSpPr>
            <p:cNvPr id="11" name="Oval 2">
              <a:extLst>
                <a:ext uri="{FF2B5EF4-FFF2-40B4-BE49-F238E27FC236}">
                  <a16:creationId xmlns:a16="http://schemas.microsoft.com/office/drawing/2014/main" id="{01C202E7-1BE8-0F58-2558-384C8DFC4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671" y="5620073"/>
              <a:ext cx="3687763" cy="3687763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1pPr>
              <a:lvl2pPr marL="742950" indent="-28575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2pPr>
              <a:lvl3pPr marL="11430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3pPr>
              <a:lvl4pPr marL="16002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4pPr>
              <a:lvl5pPr marL="2057400" indent="-228600"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2200" baseline="55000">
                  <a:solidFill>
                    <a:srgbClr val="7B7B7B"/>
                  </a:solidFill>
                  <a:latin typeface="Open Sans" panose="020B0606030504020204" pitchFamily="34" charset="0"/>
                  <a:cs typeface="Open Sans" panose="020B0606030504020204" pitchFamily="34" charset="0"/>
                  <a:sym typeface="Open Sans" panose="020B0606030504020204" pitchFamily="34" charset="0"/>
                </a:defRPr>
              </a:lvl9pPr>
            </a:lstStyle>
            <a:p>
              <a:pPr algn="ctr" eaLnBrk="1"/>
              <a:endParaRPr lang="en-US" altLang="en-US" sz="3200" baseline="0" dirty="0">
                <a:solidFill>
                  <a:srgbClr val="FFFFFF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093FB220-B6DE-D68E-9FF2-8E176DCD1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646" y="6939193"/>
              <a:ext cx="2670175" cy="1087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algn="ctr" eaLnBrk="1">
                <a:defRPr/>
              </a:pPr>
              <a:r>
                <a:rPr lang="en-US" altLang="en-US" sz="3200" b="1" dirty="0">
                  <a:solidFill>
                    <a:schemeClr val="bg1"/>
                  </a:solidFill>
                  <a:latin typeface="Open Sans" charset="0"/>
                  <a:cs typeface="Open Sans" charset="0"/>
                  <a:sym typeface="Open Sans" charset="0"/>
                </a:rPr>
                <a:t>Computer 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57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13"/>
          <p:cNvSpPr/>
          <p:nvPr/>
        </p:nvSpPr>
        <p:spPr>
          <a:xfrm>
            <a:off x="1787525" y="1623770"/>
            <a:ext cx="10216990" cy="12121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>
              <a:lnSpc>
                <a:spcPct val="90000"/>
              </a:lnSpc>
              <a:defRPr sz="6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27B302-867D-CA41-53A4-58903A27793D}"/>
              </a:ext>
            </a:extLst>
          </p:cNvPr>
          <p:cNvGrpSpPr/>
          <p:nvPr/>
        </p:nvGrpSpPr>
        <p:grpSpPr>
          <a:xfrm>
            <a:off x="1771665" y="6587854"/>
            <a:ext cx="11702795" cy="1643304"/>
            <a:chOff x="1771665" y="6587854"/>
            <a:chExt cx="11702795" cy="1643304"/>
          </a:xfrm>
        </p:grpSpPr>
        <p:sp>
          <p:nvSpPr>
            <p:cNvPr id="5" name="Shape 309"/>
            <p:cNvSpPr/>
            <p:nvPr/>
          </p:nvSpPr>
          <p:spPr>
            <a:xfrm>
              <a:off x="4167458" y="6691367"/>
              <a:ext cx="9307002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600">
                  <a:solidFill>
                    <a:srgbClr val="3F3F3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Huge supported toolkit</a:t>
              </a:r>
              <a:r>
                <a:rPr lang="cs-CZ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</a:p>
            <a:p>
              <a:r>
                <a:rPr lang="en-US" sz="3600" dirty="0">
                  <a:latin typeface="Calibri" panose="020F0502020204030204" pitchFamily="34" charset="0"/>
                  <a:cs typeface="Calibri" panose="020F0502020204030204" pitchFamily="34" charset="0"/>
                </a:rPr>
                <a:t>No need to reinvent wheel</a:t>
              </a:r>
            </a:p>
          </p:txBody>
        </p:sp>
        <p:sp>
          <p:nvSpPr>
            <p:cNvPr id="6" name="Shape 311"/>
            <p:cNvSpPr/>
            <p:nvPr/>
          </p:nvSpPr>
          <p:spPr>
            <a:xfrm>
              <a:off x="1771665" y="6587854"/>
              <a:ext cx="1643302" cy="1643304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rgbClr val="76CDE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174" y="6980989"/>
              <a:ext cx="920966" cy="920966"/>
            </a:xfrm>
            <a:prstGeom prst="rect">
              <a:avLst/>
            </a:prstGeom>
          </p:spPr>
        </p:pic>
      </p:grpSp>
      <p:pic>
        <p:nvPicPr>
          <p:cNvPr id="2050" name="Picture 2" descr="Python (programming language) - Wikipedia">
            <a:extLst>
              <a:ext uri="{FF2B5EF4-FFF2-40B4-BE49-F238E27FC236}">
                <a16:creationId xmlns:a16="http://schemas.microsoft.com/office/drawing/2014/main" id="{448B316B-B004-BAA9-B777-3B645C0D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098" y="3083849"/>
            <a:ext cx="7695942" cy="769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1EF7C7-6DBC-AB5A-BD3B-82AF34FDC1F8}"/>
              </a:ext>
            </a:extLst>
          </p:cNvPr>
          <p:cNvGrpSpPr/>
          <p:nvPr/>
        </p:nvGrpSpPr>
        <p:grpSpPr>
          <a:xfrm>
            <a:off x="1787525" y="4092625"/>
            <a:ext cx="11686935" cy="1764586"/>
            <a:chOff x="1787525" y="4092625"/>
            <a:chExt cx="11686935" cy="1764586"/>
          </a:xfrm>
        </p:grpSpPr>
        <p:sp>
          <p:nvSpPr>
            <p:cNvPr id="9" name="Shape 304"/>
            <p:cNvSpPr/>
            <p:nvPr/>
          </p:nvSpPr>
          <p:spPr>
            <a:xfrm>
              <a:off x="4171119" y="4092625"/>
              <a:ext cx="9303341" cy="1764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600">
                  <a:solidFill>
                    <a:srgbClr val="3F3F3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Easy to use</a:t>
              </a:r>
              <a:r>
                <a:rPr lang="cs-CZ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</a:p>
            <a:p>
              <a:r>
                <a:rPr lang="en-US" sz="3600" dirty="0">
                  <a:latin typeface="Calibri" panose="020F0502020204030204" pitchFamily="34" charset="0"/>
                  <a:cs typeface="Calibri" panose="020F0502020204030204" pitchFamily="34" charset="0"/>
                </a:rPr>
                <a:t>Multiparadigm, concise, high level, fast prototyping, popular for DS</a:t>
              </a:r>
            </a:p>
          </p:txBody>
        </p:sp>
        <p:sp>
          <p:nvSpPr>
            <p:cNvPr id="10" name="Shape 306"/>
            <p:cNvSpPr/>
            <p:nvPr/>
          </p:nvSpPr>
          <p:spPr>
            <a:xfrm>
              <a:off x="1787525" y="4153267"/>
              <a:ext cx="1643302" cy="1643305"/>
            </a:xfrm>
            <a:prstGeom prst="ellipse">
              <a:avLst/>
            </a:prstGeom>
            <a:solidFill>
              <a:schemeClr val="accent1"/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7" name="Graphic 16" descr="Binary with solid fill">
              <a:extLst>
                <a:ext uri="{FF2B5EF4-FFF2-40B4-BE49-F238E27FC236}">
                  <a16:creationId xmlns:a16="http://schemas.microsoft.com/office/drawing/2014/main" id="{9DD9CFCC-0422-6A9B-9D02-6D9C63FF5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0099" y="4517718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6F0E55-FF52-3A84-A85B-B1AA7F634272}"/>
              </a:ext>
            </a:extLst>
          </p:cNvPr>
          <p:cNvGrpSpPr/>
          <p:nvPr/>
        </p:nvGrpSpPr>
        <p:grpSpPr>
          <a:xfrm>
            <a:off x="1787525" y="9015205"/>
            <a:ext cx="11690597" cy="1812150"/>
            <a:chOff x="1787525" y="9015205"/>
            <a:chExt cx="11690597" cy="1812150"/>
          </a:xfrm>
        </p:grpSpPr>
        <p:sp>
          <p:nvSpPr>
            <p:cNvPr id="13" name="Shape 314"/>
            <p:cNvSpPr/>
            <p:nvPr/>
          </p:nvSpPr>
          <p:spPr>
            <a:xfrm>
              <a:off x="4171119" y="9015205"/>
              <a:ext cx="9307003" cy="1764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600">
                  <a:solidFill>
                    <a:srgbClr val="3F3F3F"/>
                  </a:solid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Its not always rainbows and unicorns</a:t>
              </a:r>
              <a:r>
                <a:rPr lang="cs-CZ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</a:p>
            <a:p>
              <a:r>
                <a:rPr lang="en-US" sz="3600" dirty="0">
                  <a:latin typeface="Calibri" panose="020F0502020204030204" pitchFamily="34" charset="0"/>
                  <a:cs typeface="Calibri" panose="020F0502020204030204" pitchFamily="34" charset="0"/>
                </a:rPr>
                <a:t>Slow, error prone in production, problems with package compatibility</a:t>
              </a:r>
            </a:p>
          </p:txBody>
        </p:sp>
        <p:sp>
          <p:nvSpPr>
            <p:cNvPr id="14" name="Shape 316"/>
            <p:cNvSpPr/>
            <p:nvPr/>
          </p:nvSpPr>
          <p:spPr>
            <a:xfrm>
              <a:off x="1787525" y="9184051"/>
              <a:ext cx="1643302" cy="1643304"/>
            </a:xfrm>
            <a:prstGeom prst="ellipse">
              <a:avLst/>
            </a:prstGeom>
            <a:solidFill>
              <a:schemeClr val="accent5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0" name="Graphic 19" descr="Close with solid fill">
              <a:extLst>
                <a:ext uri="{FF2B5EF4-FFF2-40B4-BE49-F238E27FC236}">
                  <a16:creationId xmlns:a16="http://schemas.microsoft.com/office/drawing/2014/main" id="{A431D806-C2FA-23BC-9E9B-80398DEB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50099" y="95485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46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Technologies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06051" y="9957801"/>
            <a:ext cx="7371715" cy="1378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buNone/>
            </a:pPr>
            <a:r>
              <a:rPr lang="cs-CZ" sz="3200" b="1" dirty="0" err="1"/>
              <a:t>Pandas</a:t>
            </a:r>
            <a:endParaRPr lang="cs-CZ" sz="3200" b="1" dirty="0"/>
          </a:p>
          <a:p>
            <a:pPr lvl="1"/>
            <a:r>
              <a:rPr lang="cs-CZ" sz="2300" dirty="0" err="1"/>
              <a:t>Tabular</a:t>
            </a:r>
            <a:r>
              <a:rPr lang="cs-CZ" sz="2300" dirty="0"/>
              <a:t> data</a:t>
            </a:r>
          </a:p>
          <a:p>
            <a:pPr lvl="1"/>
            <a:endParaRPr lang="cs-CZ" sz="2300" dirty="0"/>
          </a:p>
          <a:p>
            <a:pPr hangingPunct="1"/>
            <a:endParaRPr lang="cs-CZ" sz="2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06051" y="6932410"/>
            <a:ext cx="7585075" cy="20768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buNone/>
            </a:pPr>
            <a:r>
              <a:rPr lang="cs-CZ" sz="3200" b="1" dirty="0" err="1"/>
              <a:t>Keras</a:t>
            </a:r>
            <a:r>
              <a:rPr lang="en-US" sz="3200" b="1" dirty="0"/>
              <a:t> &amp; </a:t>
            </a:r>
            <a:r>
              <a:rPr lang="cs-CZ" sz="3200" b="1" dirty="0" err="1"/>
              <a:t>Tensorflow</a:t>
            </a:r>
            <a:endParaRPr lang="cs-CZ" sz="3200" b="1" dirty="0"/>
          </a:p>
          <a:p>
            <a:pPr lvl="1"/>
            <a:r>
              <a:rPr lang="cs-CZ" sz="2300" dirty="0"/>
              <a:t>OSS </a:t>
            </a:r>
            <a:r>
              <a:rPr lang="cs-CZ" sz="2300" dirty="0" err="1"/>
              <a:t>library</a:t>
            </a:r>
            <a:r>
              <a:rPr lang="cs-CZ" sz="2300" dirty="0"/>
              <a:t> </a:t>
            </a:r>
            <a:r>
              <a:rPr lang="cs-CZ" sz="2300" dirty="0" err="1"/>
              <a:t>for</a:t>
            </a:r>
            <a:r>
              <a:rPr lang="cs-CZ" sz="2300" dirty="0"/>
              <a:t> </a:t>
            </a:r>
            <a:r>
              <a:rPr lang="cs-CZ" sz="2300" dirty="0" err="1"/>
              <a:t>working</a:t>
            </a:r>
            <a:r>
              <a:rPr lang="cs-CZ" sz="2300" dirty="0"/>
              <a:t> </a:t>
            </a:r>
            <a:r>
              <a:rPr lang="cs-CZ" sz="2300" dirty="0" err="1"/>
              <a:t>with</a:t>
            </a:r>
            <a:r>
              <a:rPr lang="cs-CZ" sz="2300" dirty="0"/>
              <a:t> </a:t>
            </a:r>
            <a:r>
              <a:rPr lang="cs-CZ" sz="2300" dirty="0" err="1"/>
              <a:t>neural</a:t>
            </a:r>
            <a:r>
              <a:rPr lang="cs-CZ" sz="2300" dirty="0"/>
              <a:t> </a:t>
            </a:r>
            <a:r>
              <a:rPr lang="cs-CZ" sz="2300" dirty="0" err="1"/>
              <a:t>networks</a:t>
            </a:r>
            <a:endParaRPr lang="cs-CZ" sz="2300" dirty="0"/>
          </a:p>
          <a:p>
            <a:pPr lvl="1"/>
            <a:r>
              <a:rPr lang="cs-CZ" sz="2300" dirty="0" err="1"/>
              <a:t>Keras</a:t>
            </a:r>
            <a:r>
              <a:rPr lang="cs-CZ" sz="2300" dirty="0"/>
              <a:t> </a:t>
            </a:r>
            <a:r>
              <a:rPr lang="cs-CZ" sz="2300" dirty="0" err="1"/>
              <a:t>for</a:t>
            </a:r>
            <a:r>
              <a:rPr lang="cs-CZ" sz="2300" dirty="0"/>
              <a:t> </a:t>
            </a:r>
            <a:r>
              <a:rPr lang="cs-CZ" sz="2300" dirty="0" err="1"/>
              <a:t>human</a:t>
            </a:r>
            <a:r>
              <a:rPr lang="cs-CZ" sz="2300" dirty="0"/>
              <a:t> </a:t>
            </a:r>
            <a:r>
              <a:rPr lang="cs-CZ" sz="2300" dirty="0" err="1"/>
              <a:t>readable</a:t>
            </a:r>
            <a:r>
              <a:rPr lang="cs-CZ" sz="2300" dirty="0"/>
              <a:t> </a:t>
            </a:r>
            <a:r>
              <a:rPr lang="cs-CZ" sz="2300" dirty="0" err="1"/>
              <a:t>code</a:t>
            </a:r>
            <a:endParaRPr lang="cs-CZ" sz="2300" dirty="0"/>
          </a:p>
          <a:p>
            <a:pPr marL="0" indent="0" hangingPunct="1">
              <a:buNone/>
            </a:pPr>
            <a:endParaRPr lang="cs-CZ" sz="23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DCD2DC-2840-F3AA-DCE4-74E9F3B9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51" y="4541695"/>
            <a:ext cx="3048113" cy="13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DB0248-D211-4E70-A1FE-D54C6AF04E69}"/>
              </a:ext>
            </a:extLst>
          </p:cNvPr>
          <p:cNvSpPr txBox="1">
            <a:spLocks/>
          </p:cNvSpPr>
          <p:nvPr/>
        </p:nvSpPr>
        <p:spPr>
          <a:xfrm>
            <a:off x="4506050" y="4115926"/>
            <a:ext cx="7585075" cy="20449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buNone/>
            </a:pPr>
            <a:r>
              <a:rPr lang="cs-CZ" sz="3200" b="1" dirty="0" err="1"/>
              <a:t>Numpy</a:t>
            </a:r>
            <a:endParaRPr lang="cs-CZ" sz="3200" b="1" dirty="0"/>
          </a:p>
          <a:p>
            <a:pPr lvl="1"/>
            <a:r>
              <a:rPr lang="cs-CZ" sz="2300" dirty="0" err="1"/>
              <a:t>Released</a:t>
            </a:r>
            <a:r>
              <a:rPr lang="cs-CZ" sz="2300" dirty="0"/>
              <a:t> in 2005</a:t>
            </a:r>
          </a:p>
          <a:p>
            <a:pPr lvl="1"/>
            <a:r>
              <a:rPr lang="cs-CZ" sz="2300" dirty="0" err="1"/>
              <a:t>Linear</a:t>
            </a:r>
            <a:r>
              <a:rPr lang="cs-CZ" sz="2300" dirty="0"/>
              <a:t> algebra​</a:t>
            </a:r>
            <a:endParaRPr lang="cs-CZ" sz="2300" b="1" dirty="0"/>
          </a:p>
          <a:p>
            <a:pPr marL="0" indent="0" hangingPunct="1">
              <a:buNone/>
            </a:pPr>
            <a:endParaRPr lang="cs-CZ" sz="2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B3BDE-EF19-C07E-6934-75CD05946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294" y="7204071"/>
            <a:ext cx="2181225" cy="1533525"/>
          </a:xfrm>
          <a:prstGeom prst="rect">
            <a:avLst/>
          </a:prstGeom>
        </p:spPr>
      </p:pic>
      <p:pic>
        <p:nvPicPr>
          <p:cNvPr id="1030" name="Picture 6" descr="pandas (software) - Wikipedia">
            <a:extLst>
              <a:ext uri="{FF2B5EF4-FFF2-40B4-BE49-F238E27FC236}">
                <a16:creationId xmlns:a16="http://schemas.microsoft.com/office/drawing/2014/main" id="{C9F66CF0-1896-64A8-4DE5-9133F7294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26" y="9841336"/>
            <a:ext cx="3185160" cy="12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upyter – Wikipedie">
            <a:extLst>
              <a:ext uri="{FF2B5EF4-FFF2-40B4-BE49-F238E27FC236}">
                <a16:creationId xmlns:a16="http://schemas.microsoft.com/office/drawing/2014/main" id="{3E2D3172-BFE5-C8DF-02DF-BC38B3F3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11" y="4471876"/>
            <a:ext cx="1321773" cy="153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9AA79F-0437-5E29-931D-4C6F7E21462C}"/>
              </a:ext>
            </a:extLst>
          </p:cNvPr>
          <p:cNvSpPr txBox="1">
            <a:spLocks/>
          </p:cNvSpPr>
          <p:nvPr/>
        </p:nvSpPr>
        <p:spPr>
          <a:xfrm>
            <a:off x="14780835" y="4115926"/>
            <a:ext cx="7585075" cy="20449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buNone/>
            </a:pPr>
            <a:r>
              <a:rPr lang="cs-CZ" sz="3200" b="1" dirty="0" err="1"/>
              <a:t>Jupyter</a:t>
            </a:r>
            <a:r>
              <a:rPr lang="cs-CZ" sz="3200" b="1" dirty="0"/>
              <a:t> </a:t>
            </a:r>
            <a:r>
              <a:rPr lang="cs-CZ" sz="3200" b="1" dirty="0" err="1"/>
              <a:t>notebooks</a:t>
            </a:r>
            <a:endParaRPr lang="cs-CZ" sz="3200" b="1" dirty="0"/>
          </a:p>
          <a:p>
            <a:pPr lvl="1"/>
            <a:r>
              <a:rPr lang="cs-CZ" sz="2300" dirty="0" err="1"/>
              <a:t>Platform</a:t>
            </a:r>
            <a:r>
              <a:rPr lang="cs-CZ" sz="2300" dirty="0"/>
              <a:t> </a:t>
            </a:r>
            <a:r>
              <a:rPr lang="cs-CZ" sz="2300" dirty="0" err="1"/>
              <a:t>for</a:t>
            </a:r>
            <a:r>
              <a:rPr lang="cs-CZ" sz="2300" dirty="0"/>
              <a:t> </a:t>
            </a:r>
            <a:r>
              <a:rPr lang="cs-CZ" sz="2300" dirty="0" err="1"/>
              <a:t>interactive</a:t>
            </a:r>
            <a:r>
              <a:rPr lang="cs-CZ" sz="2300" dirty="0"/>
              <a:t> </a:t>
            </a:r>
            <a:r>
              <a:rPr lang="cs-CZ" sz="2300" dirty="0" err="1"/>
              <a:t>computing</a:t>
            </a:r>
            <a:r>
              <a:rPr lang="cs-CZ" sz="2300" dirty="0"/>
              <a:t> in web browser</a:t>
            </a:r>
            <a:endParaRPr lang="cs-CZ" sz="2300" b="1" dirty="0"/>
          </a:p>
          <a:p>
            <a:pPr marL="0" indent="0" hangingPunct="1">
              <a:buNone/>
            </a:pPr>
            <a:endParaRPr lang="cs-CZ" sz="2300" dirty="0"/>
          </a:p>
        </p:txBody>
      </p:sp>
      <p:pic>
        <p:nvPicPr>
          <p:cNvPr id="1034" name="Picture 10" descr="Anaconda.org">
            <a:extLst>
              <a:ext uri="{FF2B5EF4-FFF2-40B4-BE49-F238E27FC236}">
                <a16:creationId xmlns:a16="http://schemas.microsoft.com/office/drawing/2014/main" id="{3EBC9F0D-B93E-B616-5297-C1C895713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360" y="7399909"/>
            <a:ext cx="1141848" cy="11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D00197-7C49-503C-3A75-32BD72CFA259}"/>
              </a:ext>
            </a:extLst>
          </p:cNvPr>
          <p:cNvSpPr txBox="1">
            <a:spLocks/>
          </p:cNvSpPr>
          <p:nvPr/>
        </p:nvSpPr>
        <p:spPr>
          <a:xfrm>
            <a:off x="14780835" y="6858000"/>
            <a:ext cx="7585075" cy="20449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buNone/>
            </a:pPr>
            <a:r>
              <a:rPr lang="cs-CZ" sz="3200" b="1" dirty="0" err="1"/>
              <a:t>Anaconda</a:t>
            </a:r>
            <a:endParaRPr lang="cs-CZ" sz="3200" b="1" dirty="0"/>
          </a:p>
          <a:p>
            <a:pPr lvl="1"/>
            <a:r>
              <a:rPr lang="cs-CZ" sz="2300" dirty="0" err="1"/>
              <a:t>Platform</a:t>
            </a:r>
            <a:r>
              <a:rPr lang="cs-CZ" sz="2300" dirty="0"/>
              <a:t> </a:t>
            </a:r>
            <a:r>
              <a:rPr lang="cs-CZ" sz="2300" dirty="0" err="1"/>
              <a:t>for</a:t>
            </a:r>
            <a:r>
              <a:rPr lang="cs-CZ" sz="2300" dirty="0"/>
              <a:t> </a:t>
            </a:r>
            <a:r>
              <a:rPr lang="cs-CZ" sz="2300" dirty="0" err="1"/>
              <a:t>simpler</a:t>
            </a:r>
            <a:r>
              <a:rPr lang="cs-CZ" sz="2300" dirty="0"/>
              <a:t> environment and </a:t>
            </a:r>
            <a:r>
              <a:rPr lang="cs-CZ" sz="2300" dirty="0" err="1"/>
              <a:t>package</a:t>
            </a:r>
            <a:r>
              <a:rPr lang="cs-CZ" sz="2300" dirty="0"/>
              <a:t> management </a:t>
            </a:r>
          </a:p>
          <a:p>
            <a:pPr marL="0" indent="0" hangingPunct="1">
              <a:buNone/>
            </a:pPr>
            <a:endParaRPr lang="cs-CZ" sz="2300" dirty="0"/>
          </a:p>
        </p:txBody>
      </p:sp>
      <p:pic>
        <p:nvPicPr>
          <p:cNvPr id="1040" name="Picture 16" descr="Matplotlib logo — Matplotlib 3.5.3 documentation">
            <a:extLst>
              <a:ext uri="{FF2B5EF4-FFF2-40B4-BE49-F238E27FC236}">
                <a16:creationId xmlns:a16="http://schemas.microsoft.com/office/drawing/2014/main" id="{0EA11DCA-4FB4-DA9F-1F99-0E38344F9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429" y="9957801"/>
            <a:ext cx="3577335" cy="7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838A63A-E0C4-0B48-D2D5-9646BEFF9EB6}"/>
              </a:ext>
            </a:extLst>
          </p:cNvPr>
          <p:cNvSpPr txBox="1">
            <a:spLocks/>
          </p:cNvSpPr>
          <p:nvPr/>
        </p:nvSpPr>
        <p:spPr>
          <a:xfrm>
            <a:off x="14894357" y="9841336"/>
            <a:ext cx="7585075" cy="20449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buNone/>
            </a:pPr>
            <a:r>
              <a:rPr lang="cs-CZ" sz="3200" b="1" dirty="0" err="1"/>
              <a:t>Matplotlib</a:t>
            </a:r>
            <a:endParaRPr lang="cs-CZ" sz="3200" b="1" dirty="0"/>
          </a:p>
          <a:p>
            <a:pPr lvl="1"/>
            <a:r>
              <a:rPr lang="cs-CZ" sz="2300" dirty="0" err="1"/>
              <a:t>Package</a:t>
            </a:r>
            <a:r>
              <a:rPr lang="cs-CZ" sz="2300" dirty="0"/>
              <a:t> </a:t>
            </a:r>
            <a:r>
              <a:rPr lang="cs-CZ" sz="2300" dirty="0" err="1"/>
              <a:t>for</a:t>
            </a:r>
            <a:r>
              <a:rPr lang="cs-CZ" sz="2300" dirty="0"/>
              <a:t> </a:t>
            </a:r>
            <a:r>
              <a:rPr lang="cs-CZ" sz="2300" dirty="0" err="1"/>
              <a:t>visualising</a:t>
            </a:r>
            <a:r>
              <a:rPr lang="cs-CZ" sz="2300" dirty="0"/>
              <a:t> data</a:t>
            </a:r>
          </a:p>
          <a:p>
            <a:pPr marL="0" indent="0" hangingPunct="1">
              <a:buNone/>
            </a:pPr>
            <a:endParaRPr lang="cs-CZ" sz="2300" dirty="0"/>
          </a:p>
        </p:txBody>
      </p:sp>
    </p:spTree>
    <p:extLst>
      <p:ext uri="{BB962C8B-B14F-4D97-AF65-F5344CB8AC3E}">
        <p14:creationId xmlns:p14="http://schemas.microsoft.com/office/powerpoint/2010/main" val="13576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theme/theme1.xml><?xml version="1.0" encoding="utf-8"?>
<a:theme xmlns:a="http://schemas.openxmlformats.org/drawingml/2006/main" name="White">
  <a:themeElements>
    <a:clrScheme name="CN Group colours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ED1848"/>
      </a:accent1>
      <a:accent2>
        <a:srgbClr val="76CDE5"/>
      </a:accent2>
      <a:accent3>
        <a:srgbClr val="A1CED8"/>
      </a:accent3>
      <a:accent4>
        <a:srgbClr val="88CEB9"/>
      </a:accent4>
      <a:accent5>
        <a:srgbClr val="4BB595"/>
      </a:accent5>
      <a:accent6>
        <a:srgbClr val="00206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DEE0"/>
        </a:solidFill>
        <a:ln w="3175">
          <a:miter lim="400000"/>
        </a:ln>
      </a:spPr>
      <a:bodyPr lIns="38100" tIns="38100" rIns="38100" bIns="38100" anchor="ctr"/>
      <a:lstStyle>
        <a:defPPr algn="ctr">
          <a:defRPr sz="3000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702B4A117614E4B8ED672E1CF8BA112" ma:contentTypeVersion="1" ma:contentTypeDescription="Upload an image." ma:contentTypeScope="" ma:versionID="6193577477d396bdaf03ccac33dad100">
  <xsd:schema xmlns:xsd="http://www.w3.org/2001/XMLSchema" xmlns:xs="http://www.w3.org/2001/XMLSchema" xmlns:p="http://schemas.microsoft.com/office/2006/metadata/properties" xmlns:ns1="http://schemas.microsoft.com/sharepoint/v3" xmlns:ns2="CD35E49E-E87F-4CD8-BDA2-599313F772CB" xmlns:ns3="http://schemas.microsoft.com/sharepoint/v3/fields" targetNamespace="http://schemas.microsoft.com/office/2006/metadata/properties" ma:root="true" ma:fieldsID="62bb446f511653a360938117c93bba19" ns1:_="" ns2:_="" ns3:_="">
    <xsd:import namespace="http://schemas.microsoft.com/sharepoint/v3"/>
    <xsd:import namespace="CD35E49E-E87F-4CD8-BDA2-599313F772CB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35E49E-E87F-4CD8-BDA2-599313F772CB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CreateDate xmlns="CD35E49E-E87F-4CD8-BDA2-599313F772CB" xsi:nil="true"/>
    <PublishingExpirationDate xmlns="http://schemas.microsoft.com/sharepoint/v3" xsi:nil="true"/>
    <PublishingStartDate xmlns="http://schemas.microsoft.com/sharepoint/v3" xsi:nil="true"/>
    <wic_System_Copyright xmlns="http://schemas.microsoft.com/sharepoint/v3/fields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8D8C71-55EA-46A1-ADCC-F44D7C4376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D35E49E-E87F-4CD8-BDA2-599313F772CB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D1B0366-BB3D-4FB4-945D-97AD1B39696D}">
  <ds:schemaRefs>
    <ds:schemaRef ds:uri="http://schemas.microsoft.com/office/2006/metadata/properties"/>
    <ds:schemaRef ds:uri="http://schemas.microsoft.com/office/infopath/2007/PartnerControls"/>
    <ds:schemaRef ds:uri="CD35E49E-E87F-4CD8-BDA2-599313F772CB"/>
    <ds:schemaRef ds:uri="http://schemas.microsoft.com/sharepoint/v3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D7F46764-BB73-4A06-9F5D-6CCF8D804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6992</TotalTime>
  <Words>118</Words>
  <Application>Microsoft Office PowerPoint</Application>
  <PresentationFormat>Custom</PresentationFormat>
  <Paragraphs>35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Cambria Math</vt:lpstr>
      <vt:lpstr>Helvetica Light</vt:lpstr>
      <vt:lpstr>Helvetica Neue</vt:lpstr>
      <vt:lpstr>Open Sans</vt:lpstr>
      <vt:lpstr>PT Sans</vt:lpstr>
      <vt:lpstr>Signika</vt:lpstr>
      <vt:lpstr>White</vt:lpstr>
      <vt:lpstr>Face recognition</vt:lpstr>
      <vt:lpstr>How it works</vt:lpstr>
      <vt:lpstr>Course structure  </vt:lpstr>
      <vt:lpstr>PowerPoint Presentation</vt:lpstr>
      <vt:lpstr>Technologies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Postránecká Michaela</dc:creator>
  <cp:keywords/>
  <dc:description/>
  <cp:lastModifiedBy>Stepaňuk Viktor</cp:lastModifiedBy>
  <cp:revision>403</cp:revision>
  <dcterms:modified xsi:type="dcterms:W3CDTF">2022-09-19T18:38:51Z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0x0101009148F5A04DDD49CBA7127AADA5FB792B00AADE34325A8B49CDA8BB4DB53328F214006702B4A117614E4B8ED672E1CF8BA112</vt:lpwstr>
  </property>
</Properties>
</file>